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0.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2.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4.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7" r:id="rId4"/>
    <p:sldMasterId id="2147483728" r:id="rId5"/>
    <p:sldMasterId id="2147483648" r:id="rId6"/>
    <p:sldMasterId id="2147483678" r:id="rId7"/>
    <p:sldMasterId id="2147483679" r:id="rId8"/>
    <p:sldMasterId id="2147483740" r:id="rId9"/>
    <p:sldMasterId id="2147483755" r:id="rId10"/>
    <p:sldMasterId id="2147483767" r:id="rId11"/>
    <p:sldMasterId id="2147483783" r:id="rId12"/>
    <p:sldMasterId id="2147483799" r:id="rId13"/>
    <p:sldMasterId id="2147483815" r:id="rId14"/>
    <p:sldMasterId id="2147483830" r:id="rId15"/>
    <p:sldMasterId id="2147483842" r:id="rId16"/>
    <p:sldMasterId id="2147483858" r:id="rId17"/>
    <p:sldMasterId id="2147483874" r:id="rId18"/>
  </p:sldMasterIdLst>
  <p:notesMasterIdLst>
    <p:notesMasterId r:id="rId32"/>
  </p:notesMasterIdLst>
  <p:handoutMasterIdLst>
    <p:handoutMasterId r:id="rId33"/>
  </p:handoutMasterIdLst>
  <p:sldIdLst>
    <p:sldId id="753" r:id="rId19"/>
    <p:sldId id="921" r:id="rId20"/>
    <p:sldId id="1056" r:id="rId21"/>
    <p:sldId id="1050" r:id="rId22"/>
    <p:sldId id="1052" r:id="rId23"/>
    <p:sldId id="1054" r:id="rId24"/>
    <p:sldId id="1053" r:id="rId25"/>
    <p:sldId id="1049" r:id="rId26"/>
    <p:sldId id="1055" r:id="rId27"/>
    <p:sldId id="1057" r:id="rId28"/>
    <p:sldId id="1019" r:id="rId29"/>
    <p:sldId id="1043" r:id="rId30"/>
    <p:sldId id="978" r:id="rId31"/>
  </p:sldIdLst>
  <p:sldSz cx="10058400" cy="7772400"/>
  <p:notesSz cx="7010400" cy="9296400"/>
  <p:custDataLst>
    <p:tags r:id="rId34"/>
  </p:custDataLst>
  <p:defaultTextStyle>
    <a:defPPr>
      <a:defRPr lang="en-US"/>
    </a:defPPr>
    <a:lvl1pPr algn="l" rtl="0" fontAlgn="base">
      <a:spcBef>
        <a:spcPct val="0"/>
      </a:spcBef>
      <a:spcAft>
        <a:spcPct val="0"/>
      </a:spcAft>
      <a:defRPr sz="2500" b="1" kern="1200">
        <a:solidFill>
          <a:srgbClr val="DDDDDD"/>
        </a:solidFill>
        <a:latin typeface="Arial" charset="0"/>
        <a:ea typeface="ＭＳ Ｐゴシック" pitchFamily="34" charset="-128"/>
        <a:cs typeface="+mn-cs"/>
      </a:defRPr>
    </a:lvl1pPr>
    <a:lvl2pPr marL="4556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2pPr>
    <a:lvl3pPr marL="9128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3pPr>
    <a:lvl4pPr marL="13700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4pPr>
    <a:lvl5pPr marL="1827213" indent="1588" algn="l" rtl="0" fontAlgn="base">
      <a:spcBef>
        <a:spcPct val="0"/>
      </a:spcBef>
      <a:spcAft>
        <a:spcPct val="0"/>
      </a:spcAft>
      <a:defRPr sz="2500" b="1" kern="1200">
        <a:solidFill>
          <a:srgbClr val="DDDDDD"/>
        </a:solidFill>
        <a:latin typeface="Arial" charset="0"/>
        <a:ea typeface="ＭＳ Ｐゴシック" pitchFamily="34" charset="-128"/>
        <a:cs typeface="+mn-cs"/>
      </a:defRPr>
    </a:lvl5pPr>
    <a:lvl6pPr marL="2286000" algn="l" defTabSz="914400" rtl="0" eaLnBrk="1" latinLnBrk="0" hangingPunct="1">
      <a:defRPr sz="2500" b="1" kern="1200">
        <a:solidFill>
          <a:srgbClr val="DDDDDD"/>
        </a:solidFill>
        <a:latin typeface="Arial" charset="0"/>
        <a:ea typeface="ＭＳ Ｐゴシック" pitchFamily="34" charset="-128"/>
        <a:cs typeface="+mn-cs"/>
      </a:defRPr>
    </a:lvl6pPr>
    <a:lvl7pPr marL="2743200" algn="l" defTabSz="914400" rtl="0" eaLnBrk="1" latinLnBrk="0" hangingPunct="1">
      <a:defRPr sz="2500" b="1" kern="1200">
        <a:solidFill>
          <a:srgbClr val="DDDDDD"/>
        </a:solidFill>
        <a:latin typeface="Arial" charset="0"/>
        <a:ea typeface="ＭＳ Ｐゴシック" pitchFamily="34" charset="-128"/>
        <a:cs typeface="+mn-cs"/>
      </a:defRPr>
    </a:lvl7pPr>
    <a:lvl8pPr marL="3200400" algn="l" defTabSz="914400" rtl="0" eaLnBrk="1" latinLnBrk="0" hangingPunct="1">
      <a:defRPr sz="2500" b="1" kern="1200">
        <a:solidFill>
          <a:srgbClr val="DDDDDD"/>
        </a:solidFill>
        <a:latin typeface="Arial" charset="0"/>
        <a:ea typeface="ＭＳ Ｐゴシック" pitchFamily="34" charset="-128"/>
        <a:cs typeface="+mn-cs"/>
      </a:defRPr>
    </a:lvl8pPr>
    <a:lvl9pPr marL="3657600" algn="l" defTabSz="914400" rtl="0" eaLnBrk="1" latinLnBrk="0" hangingPunct="1">
      <a:defRPr sz="2500" b="1" kern="1200">
        <a:solidFill>
          <a:srgbClr val="DDDDDD"/>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879">
          <p15:clr>
            <a:srgbClr val="A4A3A4"/>
          </p15:clr>
        </p15:guide>
        <p15:guide id="2" pos="438">
          <p15:clr>
            <a:srgbClr val="A4A3A4"/>
          </p15:clr>
        </p15:guide>
      </p15:sldGuideLst>
    </p:ext>
    <p:ext uri="{2D200454-40CA-4A62-9FC3-DE9A4176ACB9}">
      <p15:notesGuideLst xmlns:p15="http://schemas.microsoft.com/office/powerpoint/2012/main">
        <p15:guide id="1" orient="horz" pos="2188">
          <p15:clr>
            <a:srgbClr val="A4A3A4"/>
          </p15:clr>
        </p15:guide>
        <p15:guide id="2" pos="290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7" clrIdx="0"/>
  <p:cmAuthor id="7" name="rbalder" initials="r" lastIdx="2" clrIdx="7"/>
  <p:cmAuthor id="1" name="sysadmin" initials="s" lastIdx="13" clrIdx="1"/>
  <p:cmAuthor id="8" name="Kara Chiev" initials="KC" lastIdx="5" clrIdx="8">
    <p:extLst>
      <p:ext uri="{19B8F6BF-5375-455C-9EA6-DF929625EA0E}">
        <p15:presenceInfo xmlns:p15="http://schemas.microsoft.com/office/powerpoint/2012/main" userId="db4c24ebf9387643" providerId="Windows Live"/>
      </p:ext>
    </p:extLst>
  </p:cmAuthor>
  <p:cmAuthor id="2" name="CKE" initials="CKE" lastIdx="1" clrIdx="2"/>
  <p:cmAuthor id="3" name="mvitello" initials="MAV" lastIdx="1" clrIdx="3"/>
  <p:cmAuthor id="4" name="kteague" initials="KT" lastIdx="3" clrIdx="4"/>
  <p:cmAuthor id="5" name="MS" initials="MS" lastIdx="1" clrIdx="5"/>
  <p:cmAuthor id="6" name="Caitlin Feuer" initials="CNF" lastIdx="15"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3366FF"/>
    <a:srgbClr val="6600FF"/>
    <a:srgbClr val="3333CC"/>
    <a:srgbClr val="0066CC"/>
    <a:srgbClr val="003399"/>
    <a:srgbClr val="0033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4020" autoAdjust="0"/>
  </p:normalViewPr>
  <p:slideViewPr>
    <p:cSldViewPr snapToGrid="0">
      <p:cViewPr varScale="1">
        <p:scale>
          <a:sx n="75" d="100"/>
          <a:sy n="75" d="100"/>
        </p:scale>
        <p:origin x="2466" y="54"/>
      </p:cViewPr>
      <p:guideLst>
        <p:guide orient="horz" pos="879"/>
        <p:guide pos="438"/>
      </p:guideLst>
    </p:cSldViewPr>
  </p:slideViewPr>
  <p:outlineViewPr>
    <p:cViewPr>
      <p:scale>
        <a:sx n="33" d="100"/>
        <a:sy n="33" d="100"/>
      </p:scale>
      <p:origin x="0" y="216"/>
    </p:cViewPr>
  </p:outlineViewPr>
  <p:notesTextViewPr>
    <p:cViewPr>
      <p:scale>
        <a:sx n="150" d="100"/>
        <a:sy n="150" d="100"/>
      </p:scale>
      <p:origin x="0" y="0"/>
    </p:cViewPr>
  </p:notesTextViewPr>
  <p:sorterViewPr>
    <p:cViewPr>
      <p:scale>
        <a:sx n="100" d="100"/>
        <a:sy n="100" d="100"/>
      </p:scale>
      <p:origin x="0" y="1056"/>
    </p:cViewPr>
  </p:sorterViewPr>
  <p:notesViewPr>
    <p:cSldViewPr snapToGrid="0">
      <p:cViewPr varScale="1">
        <p:scale>
          <a:sx n="86" d="100"/>
          <a:sy n="86" d="100"/>
        </p:scale>
        <p:origin x="-3804" y="-72"/>
      </p:cViewPr>
      <p:guideLst>
        <p:guide orient="horz" pos="2188"/>
        <p:guide pos="290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tableStyles" Target="tableStyles.xml"/><Relationship Id="rId21" Type="http://schemas.openxmlformats.org/officeDocument/2006/relationships/slide" Target="slides/slide3.xml"/><Relationship Id="rId34" Type="http://schemas.openxmlformats.org/officeDocument/2006/relationships/tags" Target="tags/tag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commentAuthors" Target="commentAuthor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2"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21859" name="Rectangle 3"/>
          <p:cNvSpPr>
            <a:spLocks noGrp="1" noChangeArrowheads="1"/>
          </p:cNvSpPr>
          <p:nvPr>
            <p:ph type="dt" sz="quarter" idx="1"/>
          </p:nvPr>
        </p:nvSpPr>
        <p:spPr bwMode="auto">
          <a:xfrm>
            <a:off x="3970340"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r" defTabSz="920595">
              <a:spcBef>
                <a:spcPct val="0"/>
              </a:spcBef>
              <a:defRPr sz="1200" b="0">
                <a:solidFill>
                  <a:schemeClr val="tx1"/>
                </a:solidFill>
                <a:latin typeface="Arial" charset="0"/>
                <a:ea typeface="+mn-ea"/>
              </a:defRPr>
            </a:lvl1pPr>
          </a:lstStyle>
          <a:p>
            <a:pPr>
              <a:defRPr/>
            </a:pPr>
            <a:endParaRPr lang="en-US" dirty="0"/>
          </a:p>
        </p:txBody>
      </p:sp>
      <p:sp>
        <p:nvSpPr>
          <p:cNvPr id="121860" name="Rectangle 4"/>
          <p:cNvSpPr>
            <a:spLocks noGrp="1" noChangeArrowheads="1"/>
          </p:cNvSpPr>
          <p:nvPr>
            <p:ph type="ftr" sz="quarter" idx="2"/>
          </p:nvPr>
        </p:nvSpPr>
        <p:spPr bwMode="auto">
          <a:xfrm>
            <a:off x="2"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21861" name="Rectangle 5"/>
          <p:cNvSpPr>
            <a:spLocks noGrp="1" noChangeArrowheads="1"/>
          </p:cNvSpPr>
          <p:nvPr>
            <p:ph type="sldNum" sz="quarter" idx="3"/>
          </p:nvPr>
        </p:nvSpPr>
        <p:spPr bwMode="auto">
          <a:xfrm>
            <a:off x="3970340"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r" defTabSz="920595">
              <a:defRPr sz="1200" b="0" smtClean="0">
                <a:solidFill>
                  <a:schemeClr val="tx1"/>
                </a:solidFill>
                <a:latin typeface="Arial" pitchFamily="34" charset="0"/>
              </a:defRPr>
            </a:lvl1pPr>
          </a:lstStyle>
          <a:p>
            <a:pPr>
              <a:defRPr/>
            </a:pPr>
            <a:fld id="{4BAE5E3F-CD00-4524-B265-3250C16E6877}" type="slidenum">
              <a:rPr lang="en-US"/>
              <a:pPr>
                <a:defRPr/>
              </a:pPr>
              <a:t>‹#›</a:t>
            </a:fld>
            <a:endParaRPr lang="en-US" dirty="0"/>
          </a:p>
        </p:txBody>
      </p:sp>
    </p:spTree>
    <p:extLst>
      <p:ext uri="{BB962C8B-B14F-4D97-AF65-F5344CB8AC3E}">
        <p14:creationId xmlns:p14="http://schemas.microsoft.com/office/powerpoint/2010/main" val="1157733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7411" name="Rectangle 3"/>
          <p:cNvSpPr>
            <a:spLocks noGrp="1" noChangeArrowheads="1"/>
          </p:cNvSpPr>
          <p:nvPr>
            <p:ph type="dt" idx="1"/>
          </p:nvPr>
        </p:nvSpPr>
        <p:spPr bwMode="auto">
          <a:xfrm>
            <a:off x="3970340" y="1"/>
            <a:ext cx="3038475" cy="465138"/>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lvl1pPr algn="r" defTabSz="920595">
              <a:spcBef>
                <a:spcPct val="0"/>
              </a:spcBef>
              <a:defRPr sz="1200" b="0">
                <a:solidFill>
                  <a:schemeClr val="tx1"/>
                </a:solidFill>
                <a:latin typeface="Arial" charset="0"/>
                <a:ea typeface="+mn-ea"/>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1249363" y="696913"/>
            <a:ext cx="4511675"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701677" y="4414838"/>
            <a:ext cx="5607051" cy="4184651"/>
          </a:xfrm>
          <a:prstGeom prst="rect">
            <a:avLst/>
          </a:prstGeom>
          <a:noFill/>
          <a:ln w="9525">
            <a:noFill/>
            <a:miter lim="800000"/>
            <a:headEnd/>
            <a:tailEnd/>
          </a:ln>
        </p:spPr>
        <p:txBody>
          <a:bodyPr vert="horz" wrap="square" lIns="92101" tIns="46049" rIns="92101" bIns="4604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2"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l" defTabSz="920595">
              <a:spcBef>
                <a:spcPct val="0"/>
              </a:spcBef>
              <a:defRPr sz="1200" b="0">
                <a:solidFill>
                  <a:schemeClr val="tx1"/>
                </a:solidFill>
                <a:latin typeface="Arial" charset="0"/>
                <a:ea typeface="+mn-ea"/>
              </a:defRPr>
            </a:lvl1pPr>
          </a:lstStyle>
          <a:p>
            <a:pPr>
              <a:defRPr/>
            </a:pPr>
            <a:endParaRPr lang="en-US" dirty="0"/>
          </a:p>
        </p:txBody>
      </p:sp>
      <p:sp>
        <p:nvSpPr>
          <p:cNvPr id="17415" name="Rectangle 7"/>
          <p:cNvSpPr>
            <a:spLocks noGrp="1" noChangeArrowheads="1"/>
          </p:cNvSpPr>
          <p:nvPr>
            <p:ph type="sldNum" sz="quarter" idx="5"/>
          </p:nvPr>
        </p:nvSpPr>
        <p:spPr bwMode="auto">
          <a:xfrm>
            <a:off x="3970340" y="8829677"/>
            <a:ext cx="3038475" cy="465138"/>
          </a:xfrm>
          <a:prstGeom prst="rect">
            <a:avLst/>
          </a:prstGeom>
          <a:noFill/>
          <a:ln w="9525">
            <a:noFill/>
            <a:miter lim="800000"/>
            <a:headEnd/>
            <a:tailEnd/>
          </a:ln>
        </p:spPr>
        <p:txBody>
          <a:bodyPr vert="horz" wrap="square" lIns="92101" tIns="46049" rIns="92101" bIns="46049" numCol="1" anchor="b" anchorCtr="0" compatLnSpc="1">
            <a:prstTxWarp prst="textNoShape">
              <a:avLst/>
            </a:prstTxWarp>
          </a:bodyPr>
          <a:lstStyle>
            <a:lvl1pPr algn="r" defTabSz="920595">
              <a:defRPr sz="1200" b="0" smtClean="0">
                <a:solidFill>
                  <a:schemeClr val="tx1"/>
                </a:solidFill>
                <a:latin typeface="Arial" pitchFamily="34" charset="0"/>
              </a:defRPr>
            </a:lvl1pPr>
          </a:lstStyle>
          <a:p>
            <a:pPr>
              <a:defRPr/>
            </a:pPr>
            <a:fld id="{AE871C91-4F12-4F76-826E-C7582E500CB7}" type="slidenum">
              <a:rPr lang="en-US"/>
              <a:pPr>
                <a:defRPr/>
              </a:pPr>
              <a:t>‹#›</a:t>
            </a:fld>
            <a:endParaRPr lang="en-US" dirty="0"/>
          </a:p>
        </p:txBody>
      </p:sp>
    </p:spTree>
    <p:extLst>
      <p:ext uri="{BB962C8B-B14F-4D97-AF65-F5344CB8AC3E}">
        <p14:creationId xmlns:p14="http://schemas.microsoft.com/office/powerpoint/2010/main" val="341830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5613"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5732" algn="l" defTabSz="914294" rtl="0" eaLnBrk="1" latinLnBrk="0" hangingPunct="1">
      <a:defRPr sz="1200" kern="1200">
        <a:solidFill>
          <a:schemeClr val="tx1"/>
        </a:solidFill>
        <a:latin typeface="+mn-lt"/>
        <a:ea typeface="+mn-ea"/>
        <a:cs typeface="+mn-cs"/>
      </a:defRPr>
    </a:lvl6pPr>
    <a:lvl7pPr marL="2742880" algn="l" defTabSz="914294" rtl="0" eaLnBrk="1" latinLnBrk="0" hangingPunct="1">
      <a:defRPr sz="1200" kern="1200">
        <a:solidFill>
          <a:schemeClr val="tx1"/>
        </a:solidFill>
        <a:latin typeface="+mn-lt"/>
        <a:ea typeface="+mn-ea"/>
        <a:cs typeface="+mn-cs"/>
      </a:defRPr>
    </a:lvl7pPr>
    <a:lvl8pPr marL="3200026" algn="l" defTabSz="914294" rtl="0" eaLnBrk="1" latinLnBrk="0" hangingPunct="1">
      <a:defRPr sz="1200" kern="1200">
        <a:solidFill>
          <a:schemeClr val="tx1"/>
        </a:solidFill>
        <a:latin typeface="+mn-lt"/>
        <a:ea typeface="+mn-ea"/>
        <a:cs typeface="+mn-cs"/>
      </a:defRPr>
    </a:lvl8pPr>
    <a:lvl9pPr marL="3657172" algn="l" defTabSz="91429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250950" y="698500"/>
            <a:ext cx="4508500" cy="3486150"/>
          </a:xfrm>
          <a:ln/>
        </p:spPr>
      </p:sp>
      <p:sp>
        <p:nvSpPr>
          <p:cNvPr id="36867" name="Rectangle 3"/>
          <p:cNvSpPr>
            <a:spLocks noGrp="1" noChangeArrowheads="1"/>
          </p:cNvSpPr>
          <p:nvPr>
            <p:ph type="body" idx="1"/>
          </p:nvPr>
        </p:nvSpPr>
        <p:spPr>
          <a:xfrm>
            <a:off x="700090" y="4414839"/>
            <a:ext cx="5610225" cy="4183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240603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a:t>
            </a:fld>
            <a:endParaRPr lang="en-US" dirty="0"/>
          </a:p>
        </p:txBody>
      </p:sp>
    </p:spTree>
    <p:extLst>
      <p:ext uri="{BB962C8B-B14F-4D97-AF65-F5344CB8AC3E}">
        <p14:creationId xmlns:p14="http://schemas.microsoft.com/office/powerpoint/2010/main" val="228320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2</a:t>
            </a:fld>
            <a:endParaRPr lang="en-US" dirty="0"/>
          </a:p>
        </p:txBody>
      </p:sp>
    </p:spTree>
    <p:extLst>
      <p:ext uri="{BB962C8B-B14F-4D97-AF65-F5344CB8AC3E}">
        <p14:creationId xmlns:p14="http://schemas.microsoft.com/office/powerpoint/2010/main" val="3455097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3</a:t>
            </a:fld>
            <a:endParaRPr lang="en-US" dirty="0"/>
          </a:p>
        </p:txBody>
      </p:sp>
    </p:spTree>
    <p:extLst>
      <p:ext uri="{BB962C8B-B14F-4D97-AF65-F5344CB8AC3E}">
        <p14:creationId xmlns:p14="http://schemas.microsoft.com/office/powerpoint/2010/main" val="4289506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4</a:t>
            </a:fld>
            <a:endParaRPr lang="en-US" dirty="0"/>
          </a:p>
        </p:txBody>
      </p:sp>
    </p:spTree>
    <p:extLst>
      <p:ext uri="{BB962C8B-B14F-4D97-AF65-F5344CB8AC3E}">
        <p14:creationId xmlns:p14="http://schemas.microsoft.com/office/powerpoint/2010/main" val="2304186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Pending Approval </a:t>
            </a:r>
            <a:r>
              <a:rPr lang="en-US"/>
              <a:t>From Legal</a:t>
            </a:r>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5</a:t>
            </a:fld>
            <a:endParaRPr lang="en-US" dirty="0"/>
          </a:p>
        </p:txBody>
      </p:sp>
    </p:spTree>
    <p:extLst>
      <p:ext uri="{BB962C8B-B14F-4D97-AF65-F5344CB8AC3E}">
        <p14:creationId xmlns:p14="http://schemas.microsoft.com/office/powerpoint/2010/main" val="2761774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6</a:t>
            </a:fld>
            <a:endParaRPr lang="en-US" dirty="0"/>
          </a:p>
        </p:txBody>
      </p:sp>
    </p:spTree>
    <p:extLst>
      <p:ext uri="{BB962C8B-B14F-4D97-AF65-F5344CB8AC3E}">
        <p14:creationId xmlns:p14="http://schemas.microsoft.com/office/powerpoint/2010/main" val="806460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7</a:t>
            </a:fld>
            <a:endParaRPr lang="en-US" dirty="0"/>
          </a:p>
        </p:txBody>
      </p:sp>
    </p:spTree>
    <p:extLst>
      <p:ext uri="{BB962C8B-B14F-4D97-AF65-F5344CB8AC3E}">
        <p14:creationId xmlns:p14="http://schemas.microsoft.com/office/powerpoint/2010/main" val="3378363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8</a:t>
            </a:fld>
            <a:endParaRPr lang="en-US" dirty="0"/>
          </a:p>
        </p:txBody>
      </p:sp>
    </p:spTree>
    <p:extLst>
      <p:ext uri="{BB962C8B-B14F-4D97-AF65-F5344CB8AC3E}">
        <p14:creationId xmlns:p14="http://schemas.microsoft.com/office/powerpoint/2010/main" val="976665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9</a:t>
            </a:fld>
            <a:endParaRPr lang="en-US" dirty="0"/>
          </a:p>
        </p:txBody>
      </p:sp>
    </p:spTree>
    <p:extLst>
      <p:ext uri="{BB962C8B-B14F-4D97-AF65-F5344CB8AC3E}">
        <p14:creationId xmlns:p14="http://schemas.microsoft.com/office/powerpoint/2010/main" val="4088166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10</a:t>
            </a:fld>
            <a:endParaRPr lang="en-US" dirty="0"/>
          </a:p>
        </p:txBody>
      </p:sp>
    </p:spTree>
    <p:extLst>
      <p:ext uri="{BB962C8B-B14F-4D97-AF65-F5344CB8AC3E}">
        <p14:creationId xmlns:p14="http://schemas.microsoft.com/office/powerpoint/2010/main" val="292063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871C91-4F12-4F76-826E-C7582E500CB7}" type="slidenum">
              <a:rPr lang="en-US" smtClean="0"/>
              <a:pPr>
                <a:defRPr/>
              </a:pPr>
              <a:t>11</a:t>
            </a:fld>
            <a:endParaRPr lang="en-US" dirty="0"/>
          </a:p>
        </p:txBody>
      </p:sp>
    </p:spTree>
    <p:extLst>
      <p:ext uri="{BB962C8B-B14F-4D97-AF65-F5344CB8AC3E}">
        <p14:creationId xmlns:p14="http://schemas.microsoft.com/office/powerpoint/2010/main" val="3378363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a:prstGeom prst="rect">
            <a:avLst/>
          </a:prstGeom>
        </p:spPr>
        <p:txBody>
          <a:bodyPr lIns="91429" tIns="45715" rIns="91429" bIns="45715"/>
          <a:lstStyle/>
          <a:p>
            <a:r>
              <a:rPr lang="en-US"/>
              <a:t>Click to edit Master title style</a:t>
            </a:r>
          </a:p>
        </p:txBody>
      </p:sp>
      <p:sp>
        <p:nvSpPr>
          <p:cNvPr id="3" name="Subtitle 2"/>
          <p:cNvSpPr>
            <a:spLocks noGrp="1"/>
          </p:cNvSpPr>
          <p:nvPr>
            <p:ph type="subTitle" idx="1"/>
          </p:nvPr>
        </p:nvSpPr>
        <p:spPr>
          <a:xfrm>
            <a:off x="1508126" y="4403726"/>
            <a:ext cx="7042151" cy="1987550"/>
          </a:xfrm>
          <a:prstGeom prst="rect">
            <a:avLst/>
          </a:prstGeom>
        </p:spPr>
        <p:txBody>
          <a:bodyPr lIns="91429" tIns="45715" rIns="91429" bIns="45715"/>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Tree>
    <p:extLst>
      <p:ext uri="{BB962C8B-B14F-4D97-AF65-F5344CB8AC3E}">
        <p14:creationId xmlns:p14="http://schemas.microsoft.com/office/powerpoint/2010/main" val="36731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dirty="0"/>
              <a:t>Click to edit Master title style</a:t>
            </a:r>
          </a:p>
        </p:txBody>
      </p:sp>
      <p:sp>
        <p:nvSpPr>
          <p:cNvPr id="3" name="Content Placeholder 2"/>
          <p:cNvSpPr>
            <a:spLocks noGrp="1"/>
          </p:cNvSpPr>
          <p:nvPr>
            <p:ph idx="1"/>
          </p:nvPr>
        </p:nvSpPr>
        <p:spPr>
          <a:xfrm>
            <a:off x="503239" y="1812926"/>
            <a:ext cx="9051925" cy="5130799"/>
          </a:xfrm>
          <a:prstGeom prst="rect">
            <a:avLst/>
          </a:prstGeom>
        </p:spPr>
        <p:txBody>
          <a:bodyPr lIns="91429" tIns="45715" rIns="91429" bIns="45715"/>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7506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a:prstGeom prst="rect">
            <a:avLst/>
          </a:prstGeom>
        </p:spPr>
        <p:txBody>
          <a:bodyPr lIns="91429" tIns="45715" rIns="91429" bIns="45715"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95339" y="3294063"/>
            <a:ext cx="8548687" cy="1700212"/>
          </a:xfrm>
          <a:prstGeom prst="rect">
            <a:avLst/>
          </a:prstGeom>
        </p:spPr>
        <p:txBody>
          <a:bodyPr lIns="91429" tIns="45715" rIns="91429" bIns="45715"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Tree>
    <p:extLst>
      <p:ext uri="{BB962C8B-B14F-4D97-AF65-F5344CB8AC3E}">
        <p14:creationId xmlns:p14="http://schemas.microsoft.com/office/powerpoint/2010/main" val="3941768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
        <p:nvSpPr>
          <p:cNvPr id="3" name="Content Placeholder 2"/>
          <p:cNvSpPr>
            <a:spLocks noGrp="1"/>
          </p:cNvSpPr>
          <p:nvPr>
            <p:ph sz="half" idx="1"/>
          </p:nvPr>
        </p:nvSpPr>
        <p:spPr>
          <a:xfrm>
            <a:off x="503238" y="1812926"/>
            <a:ext cx="4449762" cy="5130799"/>
          </a:xfrm>
          <a:prstGeom prst="rect">
            <a:avLst/>
          </a:prstGeom>
        </p:spPr>
        <p:txBody>
          <a:bodyPr lIns="91429" tIns="45715" rIns="91429" bIns="45715"/>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1" y="1812926"/>
            <a:ext cx="4449763" cy="5130799"/>
          </a:xfrm>
          <a:prstGeom prst="rect">
            <a:avLst/>
          </a:prstGeom>
        </p:spPr>
        <p:txBody>
          <a:bodyPr lIns="91429" tIns="45715" rIns="91429" bIns="45715"/>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10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a:prstGeom prst="rect">
            <a:avLst/>
          </a:prstGeom>
        </p:spPr>
        <p:txBody>
          <a:bodyPr lIns="91429" tIns="45715" rIns="91429" bIns="45715"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a:prstGeom prst="rect">
            <a:avLst/>
          </a:prstGeom>
        </p:spPr>
        <p:txBody>
          <a:bodyPr lIns="91429" tIns="45715" rIns="91429" bIns="45715"/>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a:prstGeom prst="rect">
            <a:avLst/>
          </a:prstGeom>
        </p:spPr>
        <p:txBody>
          <a:bodyPr lIns="91429" tIns="45715" rIns="91429" bIns="45715"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a:prstGeom prst="rect">
            <a:avLst/>
          </a:prstGeom>
        </p:spPr>
        <p:txBody>
          <a:bodyPr lIns="91429" tIns="45715" rIns="91429" bIns="45715"/>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457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Tree>
    <p:extLst>
      <p:ext uri="{BB962C8B-B14F-4D97-AF65-F5344CB8AC3E}">
        <p14:creationId xmlns:p14="http://schemas.microsoft.com/office/powerpoint/2010/main" val="4086133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812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a:prstGeom prst="rect">
            <a:avLst/>
          </a:prstGeom>
        </p:spPr>
        <p:txBody>
          <a:bodyPr lIns="91429" tIns="45715" rIns="91429" bIns="45715"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a:prstGeom prst="rect">
            <a:avLst/>
          </a:prstGeom>
        </p:spPr>
        <p:txBody>
          <a:bodyPr lIns="91429" tIns="45715" rIns="91429" bIns="45715"/>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a:prstGeom prst="rect">
            <a:avLst/>
          </a:prstGeom>
        </p:spPr>
        <p:txBody>
          <a:bodyPr lIns="91429" tIns="45715" rIns="91429" bIns="45715"/>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Tree>
    <p:extLst>
      <p:ext uri="{BB962C8B-B14F-4D97-AF65-F5344CB8AC3E}">
        <p14:creationId xmlns:p14="http://schemas.microsoft.com/office/powerpoint/2010/main" val="3030576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a:prstGeom prst="rect">
            <a:avLst/>
          </a:prstGeom>
        </p:spPr>
        <p:txBody>
          <a:bodyPr lIns="91429" tIns="45715" rIns="91429" bIns="4571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a:prstGeom prst="rect">
            <a:avLst/>
          </a:prstGeom>
        </p:spPr>
        <p:txBody>
          <a:bodyPr lIns="91429" tIns="45715" rIns="91429" bIns="45715"/>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a:prstGeom prst="rect">
            <a:avLst/>
          </a:prstGeom>
        </p:spPr>
        <p:txBody>
          <a:bodyPr lIns="91429" tIns="45715" rIns="91429" bIns="45715"/>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Tree>
    <p:extLst>
      <p:ext uri="{BB962C8B-B14F-4D97-AF65-F5344CB8AC3E}">
        <p14:creationId xmlns:p14="http://schemas.microsoft.com/office/powerpoint/2010/main" val="3835518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a:prstGeom prst="rect">
            <a:avLst/>
          </a:prstGeom>
        </p:spPr>
        <p:txBody>
          <a:bodyPr lIns="91429" tIns="45715" rIns="91429" bIns="45715"/>
          <a:lstStyle/>
          <a:p>
            <a:r>
              <a:rPr lang="en-US"/>
              <a:t>Click to edit Master title style</a:t>
            </a:r>
          </a:p>
        </p:txBody>
      </p:sp>
      <p:sp>
        <p:nvSpPr>
          <p:cNvPr id="3" name="Vertical Text Placeholder 2"/>
          <p:cNvSpPr>
            <a:spLocks noGrp="1"/>
          </p:cNvSpPr>
          <p:nvPr>
            <p:ph type="body" orient="vert" idx="1"/>
          </p:nvPr>
        </p:nvSpPr>
        <p:spPr>
          <a:xfrm>
            <a:off x="503239" y="1812926"/>
            <a:ext cx="9051925" cy="5130799"/>
          </a:xfrm>
          <a:prstGeom prst="rect">
            <a:avLst/>
          </a:prstGeom>
        </p:spPr>
        <p:txBody>
          <a:bodyPr vert="eaVert" lIns="91429" tIns="45715" rIns="91429"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61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9" cy="6632575"/>
          </a:xfrm>
          <a:prstGeom prst="rect">
            <a:avLst/>
          </a:prstGeom>
        </p:spPr>
        <p:txBody>
          <a:bodyPr vert="eaVert" lIns="91429" tIns="45715" rIns="91429" bIns="45715"/>
          <a:lstStyle/>
          <a:p>
            <a:r>
              <a:rPr lang="en-US"/>
              <a:t>Click to edit Master title style</a:t>
            </a:r>
          </a:p>
        </p:txBody>
      </p:sp>
      <p:sp>
        <p:nvSpPr>
          <p:cNvPr id="3" name="Vertical Text Placeholder 2"/>
          <p:cNvSpPr>
            <a:spLocks noGrp="1"/>
          </p:cNvSpPr>
          <p:nvPr>
            <p:ph type="body" orient="vert" idx="1"/>
          </p:nvPr>
        </p:nvSpPr>
        <p:spPr>
          <a:xfrm>
            <a:off x="503239" y="311151"/>
            <a:ext cx="6637337" cy="6632575"/>
          </a:xfrm>
          <a:prstGeom prst="rect">
            <a:avLst/>
          </a:prstGeom>
        </p:spPr>
        <p:txBody>
          <a:bodyPr vert="eaVert" lIns="91429" tIns="45715" rIns="91429"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567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4"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2" indent="0" algn="ctr">
              <a:buNone/>
              <a:defRPr>
                <a:solidFill>
                  <a:schemeClr val="tx1">
                    <a:tint val="75000"/>
                  </a:schemeClr>
                </a:solidFill>
              </a:defRPr>
            </a:lvl6pPr>
            <a:lvl7pPr marL="2742880"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91E2BC4-3F24-46E2-9534-93E3975A3819}" type="datetimeFigureOut">
              <a:rPr lang="en-US" smtClean="0"/>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88712C-2F49-4BD2-A848-F6392E374BEB}" type="slidenum">
              <a:rPr lang="en-US"/>
              <a:pPr>
                <a:defRPr/>
              </a:pPr>
              <a:t>‹#›</a:t>
            </a:fld>
            <a:endParaRPr lang="en-US" dirty="0"/>
          </a:p>
        </p:txBody>
      </p:sp>
    </p:spTree>
    <p:extLst>
      <p:ext uri="{BB962C8B-B14F-4D97-AF65-F5344CB8AC3E}">
        <p14:creationId xmlns:p14="http://schemas.microsoft.com/office/powerpoint/2010/main" val="2526446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6B31D3-BEAA-4A1F-8CC1-A9B3DEA6D0E1}" type="datetimeFigureOut">
              <a:rPr lang="en-US" smtClean="0"/>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F34392-4B73-46CB-9ABF-1FBD73B8A204}" type="slidenum">
              <a:rPr lang="en-US"/>
              <a:pPr>
                <a:defRPr/>
              </a:pPr>
              <a:t>‹#›</a:t>
            </a:fld>
            <a:endParaRPr lang="en-US" dirty="0"/>
          </a:p>
        </p:txBody>
      </p:sp>
    </p:spTree>
    <p:extLst>
      <p:ext uri="{BB962C8B-B14F-4D97-AF65-F5344CB8AC3E}">
        <p14:creationId xmlns:p14="http://schemas.microsoft.com/office/powerpoint/2010/main" val="756257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4"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2" indent="0">
              <a:buNone/>
              <a:defRPr sz="1400">
                <a:solidFill>
                  <a:schemeClr val="tx1">
                    <a:tint val="75000"/>
                  </a:schemeClr>
                </a:solidFill>
              </a:defRPr>
            </a:lvl6pPr>
            <a:lvl7pPr marL="2742880"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CF5E73E-0E56-4D78-AE81-84A878BE8314}" type="datetimeFigureOut">
              <a:rPr lang="en-US" smtClean="0"/>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19B2073-137E-45BD-B765-9FC494A29B66}" type="slidenum">
              <a:rPr lang="en-US"/>
              <a:pPr>
                <a:defRPr/>
              </a:pPr>
              <a:t>‹#›</a:t>
            </a:fld>
            <a:endParaRPr lang="en-US" dirty="0"/>
          </a:p>
        </p:txBody>
      </p:sp>
    </p:spTree>
    <p:extLst>
      <p:ext uri="{BB962C8B-B14F-4D97-AF65-F5344CB8AC3E}">
        <p14:creationId xmlns:p14="http://schemas.microsoft.com/office/powerpoint/2010/main" val="2823771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812926"/>
            <a:ext cx="4449762"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1" y="1812926"/>
            <a:ext cx="4449763" cy="5130799"/>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0FF715E-D102-488E-9A9F-C6D80F94C9C3}" type="datetimeFigureOut">
              <a:rPr lang="en-US" smtClean="0"/>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4B5A8DC-C74D-4D9E-971B-6EFC3E81EBFF}" type="slidenum">
              <a:rPr lang="en-US"/>
              <a:pPr>
                <a:defRPr/>
              </a:pPr>
              <a:t>‹#›</a:t>
            </a:fld>
            <a:endParaRPr lang="en-US" dirty="0"/>
          </a:p>
        </p:txBody>
      </p:sp>
    </p:spTree>
    <p:extLst>
      <p:ext uri="{BB962C8B-B14F-4D97-AF65-F5344CB8AC3E}">
        <p14:creationId xmlns:p14="http://schemas.microsoft.com/office/powerpoint/2010/main" val="3736396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C65E347-89D6-4FBB-8A69-4A21B3CC667E}" type="datetimeFigureOut">
              <a:rPr lang="en-US" smtClean="0"/>
              <a:pPr>
                <a:defRPr/>
              </a:pPr>
              <a:t>1/19/2021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C847634-58C9-471E-876D-07C030CBF198}" type="slidenum">
              <a:rPr lang="en-US"/>
              <a:pPr>
                <a:defRPr/>
              </a:pPr>
              <a:t>‹#›</a:t>
            </a:fld>
            <a:endParaRPr lang="en-US" dirty="0"/>
          </a:p>
        </p:txBody>
      </p:sp>
    </p:spTree>
    <p:extLst>
      <p:ext uri="{BB962C8B-B14F-4D97-AF65-F5344CB8AC3E}">
        <p14:creationId xmlns:p14="http://schemas.microsoft.com/office/powerpoint/2010/main" val="3655260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0BB4243-85F6-4CFD-9676-8202C9B8D7D4}" type="datetimeFigureOut">
              <a:rPr lang="en-US" smtClean="0"/>
              <a:pPr>
                <a:defRPr/>
              </a:pPr>
              <a:t>1/19/2021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A408C45-F965-42E8-B7E0-01C08BC580BA}" type="slidenum">
              <a:rPr lang="en-US"/>
              <a:pPr>
                <a:defRPr/>
              </a:pPr>
              <a:t>‹#›</a:t>
            </a:fld>
            <a:endParaRPr lang="en-US" dirty="0"/>
          </a:p>
        </p:txBody>
      </p:sp>
    </p:spTree>
    <p:extLst>
      <p:ext uri="{BB962C8B-B14F-4D97-AF65-F5344CB8AC3E}">
        <p14:creationId xmlns:p14="http://schemas.microsoft.com/office/powerpoint/2010/main" val="2733550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059493E-A9AB-4C56-B7E2-71301005528C}" type="datetimeFigureOut">
              <a:rPr lang="en-US" smtClean="0"/>
              <a:pPr>
                <a:defRPr/>
              </a:pPr>
              <a:t>1/19/2021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5E2BAF5-6F05-45F9-BCF8-E73B42C77F9A}" type="slidenum">
              <a:rPr lang="en-US"/>
              <a:pPr>
                <a:defRPr/>
              </a:pPr>
              <a:t>‹#›</a:t>
            </a:fld>
            <a:endParaRPr lang="en-US" dirty="0"/>
          </a:p>
        </p:txBody>
      </p:sp>
    </p:spTree>
    <p:extLst>
      <p:ext uri="{BB962C8B-B14F-4D97-AF65-F5344CB8AC3E}">
        <p14:creationId xmlns:p14="http://schemas.microsoft.com/office/powerpoint/2010/main" val="3704917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FA327EF-93DC-4692-A43D-321456C04D21}" type="datetimeFigureOut">
              <a:rPr lang="en-US" smtClean="0"/>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ACDC56B-67DF-4204-966A-7528CCE01AF6}" type="slidenum">
              <a:rPr lang="en-US"/>
              <a:pPr>
                <a:defRPr/>
              </a:pPr>
              <a:t>‹#›</a:t>
            </a:fld>
            <a:endParaRPr lang="en-US" dirty="0"/>
          </a:p>
        </p:txBody>
      </p:sp>
    </p:spTree>
    <p:extLst>
      <p:ext uri="{BB962C8B-B14F-4D97-AF65-F5344CB8AC3E}">
        <p14:creationId xmlns:p14="http://schemas.microsoft.com/office/powerpoint/2010/main" val="1912778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rtlCol="0">
            <a:normAutofit/>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7E9B6E5-23C4-43AD-BD1E-9F3CF01C9EF3}" type="datetimeFigureOut">
              <a:rPr lang="en-US" smtClean="0"/>
              <a:pPr>
                <a:defRPr/>
              </a:pPr>
              <a:t>1/19/2021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9202D96-FF4B-4993-8A00-71363A0DE9DA}" type="slidenum">
              <a:rPr lang="en-US"/>
              <a:pPr>
                <a:defRPr/>
              </a:pPr>
              <a:t>‹#›</a:t>
            </a:fld>
            <a:endParaRPr lang="en-US" dirty="0"/>
          </a:p>
        </p:txBody>
      </p:sp>
    </p:spTree>
    <p:extLst>
      <p:ext uri="{BB962C8B-B14F-4D97-AF65-F5344CB8AC3E}">
        <p14:creationId xmlns:p14="http://schemas.microsoft.com/office/powerpoint/2010/main" val="2598245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F21DFC-612F-4014-B7F0-D52BD09CF539}" type="datetimeFigureOut">
              <a:rPr lang="en-US" smtClean="0"/>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5469C59-02F8-4E4A-B488-0F609C41A95F}" type="slidenum">
              <a:rPr lang="en-US"/>
              <a:pPr>
                <a:defRPr/>
              </a:pPr>
              <a:t>‹#›</a:t>
            </a:fld>
            <a:endParaRPr lang="en-US" dirty="0"/>
          </a:p>
        </p:txBody>
      </p:sp>
    </p:spTree>
    <p:extLst>
      <p:ext uri="{BB962C8B-B14F-4D97-AF65-F5344CB8AC3E}">
        <p14:creationId xmlns:p14="http://schemas.microsoft.com/office/powerpoint/2010/main" val="1849187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311151"/>
            <a:ext cx="2262189" cy="6632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9" y="311151"/>
            <a:ext cx="6637337" cy="6632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BFA583-6209-487B-8778-FDC3747BB865}" type="datetimeFigureOut">
              <a:rPr lang="en-US" smtClean="0"/>
              <a:pPr>
                <a:defRPr/>
              </a:pPr>
              <a:t>1/19/2021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2AA554C-7792-4AC9-B451-505BAE635415}" type="slidenum">
              <a:rPr lang="en-US"/>
              <a:pPr>
                <a:defRPr/>
              </a:pPr>
              <a:t>‹#›</a:t>
            </a:fld>
            <a:endParaRPr lang="en-US" dirty="0"/>
          </a:p>
        </p:txBody>
      </p:sp>
    </p:spTree>
    <p:extLst>
      <p:ext uri="{BB962C8B-B14F-4D97-AF65-F5344CB8AC3E}">
        <p14:creationId xmlns:p14="http://schemas.microsoft.com/office/powerpoint/2010/main" val="1555686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5" name="Picture 5"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7" name="Group 11"/>
          <p:cNvGrpSpPr>
            <a:grpSpLocks/>
          </p:cNvGrpSpPr>
          <p:nvPr userDrawn="1"/>
        </p:nvGrpSpPr>
        <p:grpSpPr bwMode="auto">
          <a:xfrm>
            <a:off x="1060450" y="7115175"/>
            <a:ext cx="3349625" cy="309563"/>
            <a:chOff x="4307" y="87"/>
            <a:chExt cx="1856" cy="299"/>
          </a:xfrm>
        </p:grpSpPr>
        <p:sp>
          <p:nvSpPr>
            <p:cNvPr id="8"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9"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6"/>
          <p:cNvSpPr>
            <a:spLocks noGrp="1" noChangeArrowheads="1"/>
          </p:cNvSpPr>
          <p:nvPr>
            <p:ph type="sldNum" sz="quarter" idx="10"/>
          </p:nvPr>
        </p:nvSpPr>
        <p:spPr/>
        <p:txBody>
          <a:bodyPr/>
          <a:lstStyle>
            <a:lvl1pPr>
              <a:defRPr smtClean="0"/>
            </a:lvl1pPr>
          </a:lstStyle>
          <a:p>
            <a:pPr>
              <a:defRPr/>
            </a:pPr>
            <a:fld id="{B455DAE3-1BE8-4044-B080-29B1A1BBCEB8}" type="slidenum">
              <a:rPr lang="en-US"/>
              <a:pPr>
                <a:defRPr/>
              </a:pPr>
              <a:t>‹#›</a:t>
            </a:fld>
            <a:endParaRPr lang="en-US" dirty="0"/>
          </a:p>
        </p:txBody>
      </p:sp>
    </p:spTree>
    <p:extLst>
      <p:ext uri="{BB962C8B-B14F-4D97-AF65-F5344CB8AC3E}">
        <p14:creationId xmlns:p14="http://schemas.microsoft.com/office/powerpoint/2010/main" val="3246705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5" name="Picture 5"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7" name="Group 11"/>
          <p:cNvGrpSpPr>
            <a:grpSpLocks/>
          </p:cNvGrpSpPr>
          <p:nvPr userDrawn="1"/>
        </p:nvGrpSpPr>
        <p:grpSpPr bwMode="auto">
          <a:xfrm>
            <a:off x="1060450" y="7115175"/>
            <a:ext cx="3349625" cy="309563"/>
            <a:chOff x="4307" y="87"/>
            <a:chExt cx="1856" cy="299"/>
          </a:xfrm>
        </p:grpSpPr>
        <p:sp>
          <p:nvSpPr>
            <p:cNvPr id="8"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9"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a:xfrm>
            <a:off x="795339" y="4994275"/>
            <a:ext cx="8548687" cy="1544638"/>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10" name="Rectangle 6"/>
          <p:cNvSpPr>
            <a:spLocks noGrp="1" noChangeArrowheads="1"/>
          </p:cNvSpPr>
          <p:nvPr>
            <p:ph type="sldNum" sz="quarter" idx="10"/>
          </p:nvPr>
        </p:nvSpPr>
        <p:spPr/>
        <p:txBody>
          <a:bodyPr/>
          <a:lstStyle>
            <a:lvl1pPr>
              <a:defRPr smtClean="0"/>
            </a:lvl1pPr>
          </a:lstStyle>
          <a:p>
            <a:pPr>
              <a:defRPr/>
            </a:pPr>
            <a:fld id="{994ED83A-D6B7-435B-9E83-2EEC02AAA15A}" type="slidenum">
              <a:rPr lang="en-US"/>
              <a:pPr>
                <a:defRPr/>
              </a:pPr>
              <a:t>‹#›</a:t>
            </a:fld>
            <a:endParaRPr lang="en-US" dirty="0"/>
          </a:p>
        </p:txBody>
      </p:sp>
    </p:spTree>
    <p:extLst>
      <p:ext uri="{BB962C8B-B14F-4D97-AF65-F5344CB8AC3E}">
        <p14:creationId xmlns:p14="http://schemas.microsoft.com/office/powerpoint/2010/main" val="3456757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12"/>
          <p:cNvSpPr>
            <a:spLocks noChangeArrowheads="1"/>
          </p:cNvSpPr>
          <p:nvPr userDrawn="1"/>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6" name="Picture 6" descr="state seal_complete_"/>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p:cNvSpPr>
            <a:spLocks noChangeArrowheads="1"/>
          </p:cNvSpPr>
          <p:nvPr userDrawn="1"/>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8" name="Group 11"/>
          <p:cNvGrpSpPr>
            <a:grpSpLocks/>
          </p:cNvGrpSpPr>
          <p:nvPr userDrawn="1"/>
        </p:nvGrpSpPr>
        <p:grpSpPr bwMode="auto">
          <a:xfrm>
            <a:off x="1060450" y="7115175"/>
            <a:ext cx="3349625" cy="309563"/>
            <a:chOff x="4307" y="87"/>
            <a:chExt cx="1856" cy="299"/>
          </a:xfrm>
        </p:grpSpPr>
        <p:sp>
          <p:nvSpPr>
            <p:cNvPr id="9"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10"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8788" y="1827214"/>
            <a:ext cx="4462462" cy="4662487"/>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73650" y="1827214"/>
            <a:ext cx="4464050" cy="4662487"/>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6"/>
          <p:cNvSpPr>
            <a:spLocks noGrp="1" noChangeArrowheads="1"/>
          </p:cNvSpPr>
          <p:nvPr>
            <p:ph type="sldNum" sz="quarter" idx="10"/>
          </p:nvPr>
        </p:nvSpPr>
        <p:spPr/>
        <p:txBody>
          <a:bodyPr/>
          <a:lstStyle>
            <a:lvl1pPr>
              <a:defRPr smtClean="0"/>
            </a:lvl1pPr>
          </a:lstStyle>
          <a:p>
            <a:pPr>
              <a:defRPr/>
            </a:pPr>
            <a:fld id="{A05E0EAB-C522-458A-AFCF-00E6584F0CB8}" type="slidenum">
              <a:rPr lang="en-US"/>
              <a:pPr>
                <a:defRPr/>
              </a:pPr>
              <a:t>‹#›</a:t>
            </a:fld>
            <a:endParaRPr lang="en-US" dirty="0"/>
          </a:p>
        </p:txBody>
      </p:sp>
    </p:spTree>
    <p:extLst>
      <p:ext uri="{BB962C8B-B14F-4D97-AF65-F5344CB8AC3E}">
        <p14:creationId xmlns:p14="http://schemas.microsoft.com/office/powerpoint/2010/main" val="1501005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B48A3B4-3608-4989-8B13-A224C4C9FFDD}" type="slidenum">
              <a:rPr lang="en-US"/>
              <a:pPr>
                <a:defRPr/>
              </a:pPr>
              <a:t>‹#›</a:t>
            </a:fld>
            <a:endParaRPr lang="en-US" dirty="0"/>
          </a:p>
        </p:txBody>
      </p:sp>
    </p:spTree>
    <p:extLst>
      <p:ext uri="{BB962C8B-B14F-4D97-AF65-F5344CB8AC3E}">
        <p14:creationId xmlns:p14="http://schemas.microsoft.com/office/powerpoint/2010/main" val="977970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3AC06DE3-CEE7-4246-88D3-1E1227B53184}" type="slidenum">
              <a:rPr lang="en-US"/>
              <a:pPr>
                <a:defRPr/>
              </a:pPr>
              <a:t>‹#›</a:t>
            </a:fld>
            <a:endParaRPr lang="en-US" dirty="0"/>
          </a:p>
        </p:txBody>
      </p:sp>
    </p:spTree>
    <p:extLst>
      <p:ext uri="{BB962C8B-B14F-4D97-AF65-F5344CB8AC3E}">
        <p14:creationId xmlns:p14="http://schemas.microsoft.com/office/powerpoint/2010/main" val="9230958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1030B40-F8FF-41C8-A260-556B0F5E9858}" type="slidenum">
              <a:rPr lang="en-US"/>
              <a:pPr>
                <a:defRPr/>
              </a:pPr>
              <a:t>‹#›</a:t>
            </a:fld>
            <a:endParaRPr lang="en-US" dirty="0"/>
          </a:p>
        </p:txBody>
      </p:sp>
    </p:spTree>
    <p:extLst>
      <p:ext uri="{BB962C8B-B14F-4D97-AF65-F5344CB8AC3E}">
        <p14:creationId xmlns:p14="http://schemas.microsoft.com/office/powerpoint/2010/main" val="35451870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9E86350-196E-4EC1-89BB-527F639F492A}" type="slidenum">
              <a:rPr lang="en-US"/>
              <a:pPr>
                <a:defRPr/>
              </a:pPr>
              <a:t>‹#›</a:t>
            </a:fld>
            <a:endParaRPr lang="en-US" dirty="0"/>
          </a:p>
        </p:txBody>
      </p:sp>
    </p:spTree>
    <p:extLst>
      <p:ext uri="{BB962C8B-B14F-4D97-AF65-F5344CB8AC3E}">
        <p14:creationId xmlns:p14="http://schemas.microsoft.com/office/powerpoint/2010/main" val="37410612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D69AFFF-F082-4383-89EF-E09E9E57D245}" type="slidenum">
              <a:rPr lang="en-US"/>
              <a:pPr>
                <a:defRPr/>
              </a:pPr>
              <a:t>‹#›</a:t>
            </a:fld>
            <a:endParaRPr lang="en-US" dirty="0"/>
          </a:p>
        </p:txBody>
      </p:sp>
    </p:spTree>
    <p:extLst>
      <p:ext uri="{BB962C8B-B14F-4D97-AF65-F5344CB8AC3E}">
        <p14:creationId xmlns:p14="http://schemas.microsoft.com/office/powerpoint/2010/main" val="14901999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412B25F-7BEA-4642-B61F-9E5F5B6F81CA}" type="slidenum">
              <a:rPr lang="en-US"/>
              <a:pPr>
                <a:defRPr/>
              </a:pPr>
              <a:t>‹#›</a:t>
            </a:fld>
            <a:endParaRPr lang="en-US" dirty="0"/>
          </a:p>
        </p:txBody>
      </p:sp>
    </p:spTree>
    <p:extLst>
      <p:ext uri="{BB962C8B-B14F-4D97-AF65-F5344CB8AC3E}">
        <p14:creationId xmlns:p14="http://schemas.microsoft.com/office/powerpoint/2010/main" val="4159355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7576" y="455613"/>
            <a:ext cx="2270125" cy="6034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5614" y="455613"/>
            <a:ext cx="6659562" cy="6034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5E3BFDAE-883E-47CC-817E-564D9AF8CB5D}" type="slidenum">
              <a:rPr lang="en-US"/>
              <a:pPr>
                <a:defRPr/>
              </a:pPr>
              <a:t>‹#›</a:t>
            </a:fld>
            <a:endParaRPr lang="en-US" dirty="0"/>
          </a:p>
        </p:txBody>
      </p:sp>
    </p:spTree>
    <p:extLst>
      <p:ext uri="{BB962C8B-B14F-4D97-AF65-F5344CB8AC3E}">
        <p14:creationId xmlns:p14="http://schemas.microsoft.com/office/powerpoint/2010/main" val="267119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Content Placeholder 2"/>
          <p:cNvSpPr>
            <a:spLocks noGrp="1"/>
          </p:cNvSpPr>
          <p:nvPr>
            <p:ph sz="half" idx="1"/>
          </p:nvPr>
        </p:nvSpPr>
        <p:spPr>
          <a:xfrm>
            <a:off x="458788" y="1827214"/>
            <a:ext cx="446246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73650" y="1827214"/>
            <a:ext cx="44640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13EF1BF-A4F0-44F0-A556-19B2F016383F}" type="slidenum">
              <a:rPr lang="en-US"/>
              <a:pPr>
                <a:defRPr/>
              </a:pPr>
              <a:t>‹#›</a:t>
            </a:fld>
            <a:endParaRPr lang="en-US" dirty="0"/>
          </a:p>
        </p:txBody>
      </p:sp>
    </p:spTree>
    <p:extLst>
      <p:ext uri="{BB962C8B-B14F-4D97-AF65-F5344CB8AC3E}">
        <p14:creationId xmlns:p14="http://schemas.microsoft.com/office/powerpoint/2010/main" val="2579002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Chart Placeholder 2"/>
          <p:cNvSpPr>
            <a:spLocks noGrp="1"/>
          </p:cNvSpPr>
          <p:nvPr>
            <p:ph type="chart" sz="half" idx="1"/>
          </p:nvPr>
        </p:nvSpPr>
        <p:spPr>
          <a:xfrm>
            <a:off x="458788" y="1827214"/>
            <a:ext cx="4462462" cy="4662487"/>
          </a:xfrm>
        </p:spPr>
        <p:txBody>
          <a:bodyPr/>
          <a:lstStyle/>
          <a:p>
            <a:pPr lvl="0"/>
            <a:endParaRPr lang="en-US" noProof="0" dirty="0"/>
          </a:p>
        </p:txBody>
      </p:sp>
      <p:sp>
        <p:nvSpPr>
          <p:cNvPr id="4" name="Text Placeholder 3"/>
          <p:cNvSpPr>
            <a:spLocks noGrp="1"/>
          </p:cNvSpPr>
          <p:nvPr>
            <p:ph type="body" sz="half" idx="2"/>
          </p:nvPr>
        </p:nvSpPr>
        <p:spPr>
          <a:xfrm>
            <a:off x="5073650" y="1827214"/>
            <a:ext cx="44640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4430DD2-19E7-45EA-80CD-EDA4B92B2207}" type="slidenum">
              <a:rPr lang="en-US"/>
              <a:pPr>
                <a:defRPr/>
              </a:pPr>
              <a:t>‹#›</a:t>
            </a:fld>
            <a:endParaRPr lang="en-US" dirty="0"/>
          </a:p>
        </p:txBody>
      </p:sp>
    </p:spTree>
    <p:extLst>
      <p:ext uri="{BB962C8B-B14F-4D97-AF65-F5344CB8AC3E}">
        <p14:creationId xmlns:p14="http://schemas.microsoft.com/office/powerpoint/2010/main" val="777974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5614" y="455614"/>
            <a:ext cx="6400800" cy="1050925"/>
          </a:xfrm>
        </p:spPr>
        <p:txBody>
          <a:bodyPr/>
          <a:lstStyle/>
          <a:p>
            <a:r>
              <a:rPr lang="en-US"/>
              <a:t>Click to edit Master title style</a:t>
            </a:r>
          </a:p>
        </p:txBody>
      </p:sp>
      <p:sp>
        <p:nvSpPr>
          <p:cNvPr id="3" name="Table Placeholder 2"/>
          <p:cNvSpPr>
            <a:spLocks noGrp="1"/>
          </p:cNvSpPr>
          <p:nvPr>
            <p:ph type="tbl" idx="1"/>
          </p:nvPr>
        </p:nvSpPr>
        <p:spPr>
          <a:xfrm>
            <a:off x="458788" y="1827214"/>
            <a:ext cx="9078912" cy="4662487"/>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47A12BB9-8C8E-429F-8FA8-BC852C01EA66}" type="slidenum">
              <a:rPr lang="en-US"/>
              <a:pPr>
                <a:defRPr/>
              </a:pPr>
              <a:t>‹#›</a:t>
            </a:fld>
            <a:endParaRPr lang="en-US" dirty="0"/>
          </a:p>
        </p:txBody>
      </p:sp>
    </p:spTree>
    <p:extLst>
      <p:ext uri="{BB962C8B-B14F-4D97-AF65-F5344CB8AC3E}">
        <p14:creationId xmlns:p14="http://schemas.microsoft.com/office/powerpoint/2010/main" val="16477544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13B438E9-03D9-493C-98A2-77DAB068C937}" type="slidenum">
              <a:rPr lang="en-US"/>
              <a:pPr>
                <a:defRPr/>
              </a:pPr>
              <a:t>‹#›</a:t>
            </a:fld>
            <a:endParaRPr lang="en-US" dirty="0"/>
          </a:p>
        </p:txBody>
      </p:sp>
    </p:spTree>
    <p:extLst>
      <p:ext uri="{BB962C8B-B14F-4D97-AF65-F5344CB8AC3E}">
        <p14:creationId xmlns:p14="http://schemas.microsoft.com/office/powerpoint/2010/main" val="26953638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66751" y="455614"/>
            <a:ext cx="8932864" cy="1050925"/>
          </a:xfrm>
        </p:spPr>
        <p:txBody>
          <a:bodyPr/>
          <a:lstStyle/>
          <a:p>
            <a:r>
              <a:rPr lang="en-US"/>
              <a:t>Click to edit Master title style</a:t>
            </a:r>
          </a:p>
        </p:txBody>
      </p:sp>
      <p:sp>
        <p:nvSpPr>
          <p:cNvPr id="3" name="Content Placeholder 2"/>
          <p:cNvSpPr>
            <a:spLocks noGrp="1"/>
          </p:cNvSpPr>
          <p:nvPr>
            <p:ph sz="quarter" idx="1"/>
          </p:nvPr>
        </p:nvSpPr>
        <p:spPr>
          <a:xfrm>
            <a:off x="666751" y="1827213"/>
            <a:ext cx="4359275" cy="225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78426" y="1827213"/>
            <a:ext cx="4359275" cy="225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66750" y="4233863"/>
            <a:ext cx="8870950" cy="2255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5B950A25-0E47-4F0B-82D0-36722D1A919F}" type="slidenum">
              <a:rPr lang="en-US"/>
              <a:pPr>
                <a:defRPr/>
              </a:pPr>
              <a:t>‹#›</a:t>
            </a:fld>
            <a:endParaRPr lang="en-US" dirty="0"/>
          </a:p>
        </p:txBody>
      </p:sp>
    </p:spTree>
    <p:extLst>
      <p:ext uri="{BB962C8B-B14F-4D97-AF65-F5344CB8AC3E}">
        <p14:creationId xmlns:p14="http://schemas.microsoft.com/office/powerpoint/2010/main" val="2935267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Slide Number Placeholder 5"/>
          <p:cNvSpPr>
            <a:spLocks noGrp="1"/>
          </p:cNvSpPr>
          <p:nvPr>
            <p:ph type="sldNum" sz="quarter" idx="10"/>
          </p:nvPr>
        </p:nvSpPr>
        <p:spPr>
          <a:ln/>
        </p:spPr>
        <p:txBody>
          <a:bodyPr/>
          <a:lstStyle>
            <a:lvl1pPr>
              <a:defRPr/>
            </a:lvl1pPr>
          </a:lstStyle>
          <a:p>
            <a:pPr>
              <a:defRPr/>
            </a:pPr>
            <a:fld id="{4CD6DF9E-D49E-4BF8-8912-0F50821A6D5D}" type="slidenum">
              <a:rPr lang="en-US"/>
              <a:pPr>
                <a:defRPr/>
              </a:pPr>
              <a:t>‹#›</a:t>
            </a:fld>
            <a:endParaRPr lang="en-US" dirty="0"/>
          </a:p>
        </p:txBody>
      </p:sp>
    </p:spTree>
    <p:extLst>
      <p:ext uri="{BB962C8B-B14F-4D97-AF65-F5344CB8AC3E}">
        <p14:creationId xmlns:p14="http://schemas.microsoft.com/office/powerpoint/2010/main" val="101322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FCC1BB45-4AFF-416D-B524-29397D211C21}" type="slidenum">
              <a:rPr lang="en-US"/>
              <a:pPr>
                <a:defRPr/>
              </a:pPr>
              <a:t>‹#›</a:t>
            </a:fld>
            <a:endParaRPr lang="en-US" dirty="0"/>
          </a:p>
        </p:txBody>
      </p:sp>
    </p:spTree>
    <p:extLst>
      <p:ext uri="{BB962C8B-B14F-4D97-AF65-F5344CB8AC3E}">
        <p14:creationId xmlns:p14="http://schemas.microsoft.com/office/powerpoint/2010/main" val="15883322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F7941F6C-E865-4E39-9971-35AA0395122E}" type="slidenum">
              <a:rPr lang="en-US"/>
              <a:pPr>
                <a:defRPr/>
              </a:pPr>
              <a:t>‹#›</a:t>
            </a:fld>
            <a:endParaRPr lang="en-US" dirty="0"/>
          </a:p>
        </p:txBody>
      </p:sp>
    </p:spTree>
    <p:extLst>
      <p:ext uri="{BB962C8B-B14F-4D97-AF65-F5344CB8AC3E}">
        <p14:creationId xmlns:p14="http://schemas.microsoft.com/office/powerpoint/2010/main" val="1588772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0689" y="1482725"/>
            <a:ext cx="4486275" cy="5129213"/>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59363" y="1482725"/>
            <a:ext cx="4487863" cy="5129213"/>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ln/>
        </p:spPr>
        <p:txBody>
          <a:bodyPr/>
          <a:lstStyle>
            <a:lvl1pPr>
              <a:defRPr/>
            </a:lvl1pPr>
          </a:lstStyle>
          <a:p>
            <a:pPr>
              <a:defRPr/>
            </a:pPr>
            <a:fld id="{A2D408C2-C37F-4BAD-AB47-D3C223A9E112}" type="slidenum">
              <a:rPr lang="en-US"/>
              <a:pPr>
                <a:defRPr/>
              </a:pPr>
              <a:t>‹#›</a:t>
            </a:fld>
            <a:endParaRPr lang="en-US" dirty="0"/>
          </a:p>
        </p:txBody>
      </p:sp>
    </p:spTree>
    <p:extLst>
      <p:ext uri="{BB962C8B-B14F-4D97-AF65-F5344CB8AC3E}">
        <p14:creationId xmlns:p14="http://schemas.microsoft.com/office/powerpoint/2010/main" val="37549878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6F50B252-2EA3-4560-9E36-D250A9D78D29}" type="slidenum">
              <a:rPr lang="en-US"/>
              <a:pPr>
                <a:defRPr/>
              </a:pPr>
              <a:t>‹#›</a:t>
            </a:fld>
            <a:endParaRPr lang="en-US" dirty="0"/>
          </a:p>
        </p:txBody>
      </p:sp>
    </p:spTree>
    <p:extLst>
      <p:ext uri="{BB962C8B-B14F-4D97-AF65-F5344CB8AC3E}">
        <p14:creationId xmlns:p14="http://schemas.microsoft.com/office/powerpoint/2010/main" val="6946265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A5850BE5-3D12-44F0-8D24-03DEC7BFA7EA}" type="slidenum">
              <a:rPr lang="en-US"/>
              <a:pPr>
                <a:defRPr/>
              </a:pPr>
              <a:t>‹#›</a:t>
            </a:fld>
            <a:endParaRPr lang="en-US" dirty="0"/>
          </a:p>
        </p:txBody>
      </p:sp>
    </p:spTree>
    <p:extLst>
      <p:ext uri="{BB962C8B-B14F-4D97-AF65-F5344CB8AC3E}">
        <p14:creationId xmlns:p14="http://schemas.microsoft.com/office/powerpoint/2010/main" val="3281282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39E67270-1407-4068-9EF1-6C7DDFC72038}" type="slidenum">
              <a:rPr lang="en-US"/>
              <a:pPr>
                <a:defRPr/>
              </a:pPr>
              <a:t>‹#›</a:t>
            </a:fld>
            <a:endParaRPr lang="en-US" dirty="0"/>
          </a:p>
        </p:txBody>
      </p:sp>
    </p:spTree>
    <p:extLst>
      <p:ext uri="{BB962C8B-B14F-4D97-AF65-F5344CB8AC3E}">
        <p14:creationId xmlns:p14="http://schemas.microsoft.com/office/powerpoint/2010/main" val="12803080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AEACB843-5D48-4056-8465-57928637C7CB}" type="slidenum">
              <a:rPr lang="en-US"/>
              <a:pPr>
                <a:defRPr/>
              </a:pPr>
              <a:t>‹#›</a:t>
            </a:fld>
            <a:endParaRPr lang="en-US" dirty="0"/>
          </a:p>
        </p:txBody>
      </p:sp>
    </p:spTree>
    <p:extLst>
      <p:ext uri="{BB962C8B-B14F-4D97-AF65-F5344CB8AC3E}">
        <p14:creationId xmlns:p14="http://schemas.microsoft.com/office/powerpoint/2010/main" val="33889144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5B58362D-B433-419A-9CA1-F797754CB3D8}" type="slidenum">
              <a:rPr lang="en-US"/>
              <a:pPr>
                <a:defRPr/>
              </a:pPr>
              <a:t>‹#›</a:t>
            </a:fld>
            <a:endParaRPr lang="en-US" dirty="0"/>
          </a:p>
        </p:txBody>
      </p:sp>
    </p:spTree>
    <p:extLst>
      <p:ext uri="{BB962C8B-B14F-4D97-AF65-F5344CB8AC3E}">
        <p14:creationId xmlns:p14="http://schemas.microsoft.com/office/powerpoint/2010/main" val="13361803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1DC2E2A9-0CEA-4DA7-8C40-1BD88D56F849}" type="slidenum">
              <a:rPr lang="en-US"/>
              <a:pPr>
                <a:defRPr/>
              </a:pPr>
              <a:t>‹#›</a:t>
            </a:fld>
            <a:endParaRPr lang="en-US" dirty="0"/>
          </a:p>
        </p:txBody>
      </p:sp>
    </p:spTree>
    <p:extLst>
      <p:ext uri="{BB962C8B-B14F-4D97-AF65-F5344CB8AC3E}">
        <p14:creationId xmlns:p14="http://schemas.microsoft.com/office/powerpoint/2010/main" val="1954758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5513" y="449263"/>
            <a:ext cx="2284412" cy="6162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0689" y="449263"/>
            <a:ext cx="6702425" cy="6162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05BAB2FA-A95B-4FB6-A9DE-46B01DF7855C}" type="slidenum">
              <a:rPr lang="en-US"/>
              <a:pPr>
                <a:defRPr/>
              </a:pPr>
              <a:t>‹#›</a:t>
            </a:fld>
            <a:endParaRPr lang="en-US" dirty="0"/>
          </a:p>
        </p:txBody>
      </p:sp>
    </p:spTree>
    <p:extLst>
      <p:ext uri="{BB962C8B-B14F-4D97-AF65-F5344CB8AC3E}">
        <p14:creationId xmlns:p14="http://schemas.microsoft.com/office/powerpoint/2010/main" val="30655845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4" y="2414589"/>
            <a:ext cx="8550275" cy="1665287"/>
          </a:xfrm>
        </p:spPr>
        <p:txBody>
          <a:bodyPr/>
          <a:lstStyle/>
          <a:p>
            <a:r>
              <a:rPr lang="en-US"/>
              <a:t>Click to edit Master title style</a:t>
            </a:r>
          </a:p>
        </p:txBody>
      </p:sp>
      <p:sp>
        <p:nvSpPr>
          <p:cNvPr id="3" name="Subtitle 2"/>
          <p:cNvSpPr>
            <a:spLocks noGrp="1"/>
          </p:cNvSpPr>
          <p:nvPr>
            <p:ph type="subTitle" idx="1"/>
          </p:nvPr>
        </p:nvSpPr>
        <p:spPr>
          <a:xfrm>
            <a:off x="1508126" y="4403726"/>
            <a:ext cx="7042151" cy="1987550"/>
          </a:xfrm>
        </p:spPr>
        <p:txBody>
          <a:bodyPr/>
          <a:lstStyle>
            <a:lvl1pPr marL="0" indent="0" algn="ctr">
              <a:buNone/>
              <a:defRPr/>
            </a:lvl1pPr>
            <a:lvl2pPr marL="457146" indent="0" algn="ctr">
              <a:buNone/>
              <a:defRPr/>
            </a:lvl2pPr>
            <a:lvl3pPr marL="914294" indent="0" algn="ctr">
              <a:buNone/>
              <a:defRPr/>
            </a:lvl3pPr>
            <a:lvl4pPr marL="1371440" indent="0" algn="ctr">
              <a:buNone/>
              <a:defRPr/>
            </a:lvl4pPr>
            <a:lvl5pPr marL="1828586" indent="0" algn="ctr">
              <a:buNone/>
              <a:defRPr/>
            </a:lvl5pPr>
            <a:lvl6pPr marL="2285732" indent="0" algn="ctr">
              <a:buNone/>
              <a:defRPr/>
            </a:lvl6pPr>
            <a:lvl7pPr marL="2742880" indent="0" algn="ctr">
              <a:buNone/>
              <a:defRPr/>
            </a:lvl7pPr>
            <a:lvl8pPr marL="3200026" indent="0" algn="ctr">
              <a:buNone/>
              <a:defRPr/>
            </a:lvl8pPr>
            <a:lvl9pPr marL="3657172" indent="0" algn="ctr">
              <a:buNone/>
              <a:defRPr/>
            </a:lvl9pPr>
          </a:lstStyle>
          <a:p>
            <a:r>
              <a:rPr lang="en-US"/>
              <a:t>Click to edit Master subtitle style</a:t>
            </a:r>
          </a:p>
        </p:txBody>
      </p:sp>
      <p:sp>
        <p:nvSpPr>
          <p:cNvPr id="4" name="Slide Number Placeholder 5"/>
          <p:cNvSpPr>
            <a:spLocks noGrp="1"/>
          </p:cNvSpPr>
          <p:nvPr>
            <p:ph type="sldNum" sz="quarter" idx="10"/>
          </p:nvPr>
        </p:nvSpPr>
        <p:spPr>
          <a:ln/>
        </p:spPr>
        <p:txBody>
          <a:bodyPr/>
          <a:lstStyle>
            <a:lvl1pPr>
              <a:defRPr/>
            </a:lvl1pPr>
          </a:lstStyle>
          <a:p>
            <a:pPr>
              <a:defRPr/>
            </a:pPr>
            <a:fld id="{E1FF87E8-3735-417F-8427-B48614DC91CA}" type="slidenum">
              <a:rPr lang="en-US"/>
              <a:pPr>
                <a:defRPr/>
              </a:pPr>
              <a:t>‹#›</a:t>
            </a:fld>
            <a:endParaRPr lang="en-US" dirty="0"/>
          </a:p>
        </p:txBody>
      </p:sp>
    </p:spTree>
    <p:extLst>
      <p:ext uri="{BB962C8B-B14F-4D97-AF65-F5344CB8AC3E}">
        <p14:creationId xmlns:p14="http://schemas.microsoft.com/office/powerpoint/2010/main" val="432162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FF4A3B17-68A1-4DCC-9334-40E236B26E81}" type="slidenum">
              <a:rPr lang="en-US"/>
              <a:pPr>
                <a:defRPr/>
              </a:pPr>
              <a:t>‹#›</a:t>
            </a:fld>
            <a:endParaRPr lang="en-US" dirty="0"/>
          </a:p>
        </p:txBody>
      </p:sp>
    </p:spTree>
    <p:extLst>
      <p:ext uri="{BB962C8B-B14F-4D97-AF65-F5344CB8AC3E}">
        <p14:creationId xmlns:p14="http://schemas.microsoft.com/office/powerpoint/2010/main" val="36959858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9"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9" y="3294063"/>
            <a:ext cx="8548687" cy="1700212"/>
          </a:xfrm>
        </p:spPr>
        <p:txBody>
          <a:bodyPr anchor="b"/>
          <a:lstStyle>
            <a:lvl1pPr marL="0" indent="0">
              <a:buNone/>
              <a:defRPr sz="2000"/>
            </a:lvl1pPr>
            <a:lvl2pPr marL="457146" indent="0">
              <a:buNone/>
              <a:defRPr sz="1800"/>
            </a:lvl2pPr>
            <a:lvl3pPr marL="914294" indent="0">
              <a:buNone/>
              <a:defRPr sz="1600"/>
            </a:lvl3pPr>
            <a:lvl4pPr marL="1371440" indent="0">
              <a:buNone/>
              <a:defRPr sz="1400"/>
            </a:lvl4pPr>
            <a:lvl5pPr marL="1828586" indent="0">
              <a:buNone/>
              <a:defRPr sz="1400"/>
            </a:lvl5pPr>
            <a:lvl6pPr marL="2285732" indent="0">
              <a:buNone/>
              <a:defRPr sz="1400"/>
            </a:lvl6pPr>
            <a:lvl7pPr marL="2742880" indent="0">
              <a:buNone/>
              <a:defRPr sz="1400"/>
            </a:lvl7pPr>
            <a:lvl8pPr marL="3200026" indent="0">
              <a:buNone/>
              <a:defRPr sz="1400"/>
            </a:lvl8pPr>
            <a:lvl9pPr marL="3657172"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EC3714C4-9C4D-40CE-9CC7-2EA110590F4E}" type="slidenum">
              <a:rPr lang="en-US"/>
              <a:pPr>
                <a:defRPr/>
              </a:pPr>
              <a:t>‹#›</a:t>
            </a:fld>
            <a:endParaRPr lang="en-US" dirty="0"/>
          </a:p>
        </p:txBody>
      </p:sp>
    </p:spTree>
    <p:extLst>
      <p:ext uri="{BB962C8B-B14F-4D97-AF65-F5344CB8AC3E}">
        <p14:creationId xmlns:p14="http://schemas.microsoft.com/office/powerpoint/2010/main" val="12656655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20701" y="1427164"/>
            <a:ext cx="4449763" cy="5129212"/>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2863" y="1427164"/>
            <a:ext cx="4449762" cy="5129212"/>
          </a:xfrm>
        </p:spPr>
        <p:txBody>
          <a:bodyPr/>
          <a:lstStyle>
            <a:lvl1pPr>
              <a:defRPr sz="28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ln/>
        </p:spPr>
        <p:txBody>
          <a:bodyPr/>
          <a:lstStyle>
            <a:lvl1pPr>
              <a:defRPr/>
            </a:lvl1pPr>
          </a:lstStyle>
          <a:p>
            <a:pPr>
              <a:defRPr/>
            </a:pPr>
            <a:fld id="{B6D1D156-6A82-4A67-8A9B-30186B6EC301}" type="slidenum">
              <a:rPr lang="en-US"/>
              <a:pPr>
                <a:defRPr/>
              </a:pPr>
              <a:t>‹#›</a:t>
            </a:fld>
            <a:endParaRPr lang="en-US" dirty="0"/>
          </a:p>
        </p:txBody>
      </p:sp>
    </p:spTree>
    <p:extLst>
      <p:ext uri="{BB962C8B-B14F-4D97-AF65-F5344CB8AC3E}">
        <p14:creationId xmlns:p14="http://schemas.microsoft.com/office/powerpoint/2010/main" val="35609150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9"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9"/>
            <a:ext cx="4443412"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4" y="1739900"/>
            <a:ext cx="4445000" cy="725487"/>
          </a:xfrm>
        </p:spPr>
        <p:txBody>
          <a:bodyPr anchor="b"/>
          <a:lstStyle>
            <a:lvl1pPr marL="0" indent="0">
              <a:buNone/>
              <a:defRPr sz="2500" b="1"/>
            </a:lvl1pPr>
            <a:lvl2pPr marL="457146" indent="0">
              <a:buNone/>
              <a:defRPr sz="2000" b="1"/>
            </a:lvl2pPr>
            <a:lvl3pPr marL="914294" indent="0">
              <a:buNone/>
              <a:defRPr sz="1800" b="1"/>
            </a:lvl3pPr>
            <a:lvl4pPr marL="1371440" indent="0">
              <a:buNone/>
              <a:defRPr sz="1600" b="1"/>
            </a:lvl4pPr>
            <a:lvl5pPr marL="1828586" indent="0">
              <a:buNone/>
              <a:defRPr sz="1600" b="1"/>
            </a:lvl5pPr>
            <a:lvl6pPr marL="2285732" indent="0">
              <a:buNone/>
              <a:defRPr sz="1600" b="1"/>
            </a:lvl6pPr>
            <a:lvl7pPr marL="2742880"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4" y="2465389"/>
            <a:ext cx="4445000" cy="4478337"/>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33FEA65E-0D5F-43E2-987F-3DB0CC066D84}" type="slidenum">
              <a:rPr lang="en-US"/>
              <a:pPr>
                <a:defRPr/>
              </a:pPr>
              <a:t>‹#›</a:t>
            </a:fld>
            <a:endParaRPr lang="en-US" dirty="0"/>
          </a:p>
        </p:txBody>
      </p:sp>
    </p:spTree>
    <p:extLst>
      <p:ext uri="{BB962C8B-B14F-4D97-AF65-F5344CB8AC3E}">
        <p14:creationId xmlns:p14="http://schemas.microsoft.com/office/powerpoint/2010/main" val="29171412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EC4BE3DD-1470-4498-B5C9-0F265F6A9A18}" type="slidenum">
              <a:rPr lang="en-US"/>
              <a:pPr>
                <a:defRPr/>
              </a:pPr>
              <a:t>‹#›</a:t>
            </a:fld>
            <a:endParaRPr lang="en-US" dirty="0"/>
          </a:p>
        </p:txBody>
      </p:sp>
    </p:spTree>
    <p:extLst>
      <p:ext uri="{BB962C8B-B14F-4D97-AF65-F5344CB8AC3E}">
        <p14:creationId xmlns:p14="http://schemas.microsoft.com/office/powerpoint/2010/main" val="20051779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4F22BC09-FEDA-48D7-BB5A-411462780CAA}" type="slidenum">
              <a:rPr lang="en-US"/>
              <a:pPr>
                <a:defRPr/>
              </a:pPr>
              <a:t>‹#›</a:t>
            </a:fld>
            <a:endParaRPr lang="en-US" dirty="0"/>
          </a:p>
        </p:txBody>
      </p:sp>
    </p:spTree>
    <p:extLst>
      <p:ext uri="{BB962C8B-B14F-4D97-AF65-F5344CB8AC3E}">
        <p14:creationId xmlns:p14="http://schemas.microsoft.com/office/powerpoint/2010/main" val="29755743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9"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9" y="1627189"/>
            <a:ext cx="3308350" cy="5316537"/>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2CC23FED-4911-4D9E-A308-70B5568E044B}" type="slidenum">
              <a:rPr lang="en-US"/>
              <a:pPr>
                <a:defRPr/>
              </a:pPr>
              <a:t>‹#›</a:t>
            </a:fld>
            <a:endParaRPr lang="en-US" dirty="0"/>
          </a:p>
        </p:txBody>
      </p:sp>
    </p:spTree>
    <p:extLst>
      <p:ext uri="{BB962C8B-B14F-4D97-AF65-F5344CB8AC3E}">
        <p14:creationId xmlns:p14="http://schemas.microsoft.com/office/powerpoint/2010/main" val="24255545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6" y="5440364"/>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6" y="693738"/>
            <a:ext cx="6035675" cy="4664075"/>
          </a:xfrm>
        </p:spPr>
        <p:txBody>
          <a:bodyPr/>
          <a:lstStyle>
            <a:lvl1pPr marL="0" indent="0">
              <a:buNone/>
              <a:defRPr sz="3200"/>
            </a:lvl1pPr>
            <a:lvl2pPr marL="457146" indent="0">
              <a:buNone/>
              <a:defRPr sz="2800"/>
            </a:lvl2pPr>
            <a:lvl3pPr marL="914294" indent="0">
              <a:buNone/>
              <a:defRPr sz="2500"/>
            </a:lvl3pPr>
            <a:lvl4pPr marL="1371440" indent="0">
              <a:buNone/>
              <a:defRPr sz="2000"/>
            </a:lvl4pPr>
            <a:lvl5pPr marL="1828586" indent="0">
              <a:buNone/>
              <a:defRPr sz="2000"/>
            </a:lvl5pPr>
            <a:lvl6pPr marL="2285732" indent="0">
              <a:buNone/>
              <a:defRPr sz="2000"/>
            </a:lvl6pPr>
            <a:lvl7pPr marL="2742880" indent="0">
              <a:buNone/>
              <a:defRPr sz="2000"/>
            </a:lvl7pPr>
            <a:lvl8pPr marL="3200026" indent="0">
              <a:buNone/>
              <a:defRPr sz="2000"/>
            </a:lvl8pPr>
            <a:lvl9pPr marL="3657172" indent="0">
              <a:buNone/>
              <a:defRPr sz="2000"/>
            </a:lvl9pPr>
          </a:lstStyle>
          <a:p>
            <a:pPr lvl="0"/>
            <a:endParaRPr lang="en-US" noProof="0" dirty="0"/>
          </a:p>
        </p:txBody>
      </p:sp>
      <p:sp>
        <p:nvSpPr>
          <p:cNvPr id="4" name="Text Placeholder 3"/>
          <p:cNvSpPr>
            <a:spLocks noGrp="1"/>
          </p:cNvSpPr>
          <p:nvPr>
            <p:ph type="body" sz="half" idx="2"/>
          </p:nvPr>
        </p:nvSpPr>
        <p:spPr>
          <a:xfrm>
            <a:off x="1971676" y="6083300"/>
            <a:ext cx="6035675" cy="911225"/>
          </a:xfrm>
        </p:spPr>
        <p:txBody>
          <a:bodyPr/>
          <a:lstStyle>
            <a:lvl1pPr marL="0" indent="0">
              <a:buNone/>
              <a:defRPr sz="1400"/>
            </a:lvl1pPr>
            <a:lvl2pPr marL="457146" indent="0">
              <a:buNone/>
              <a:defRPr sz="1200"/>
            </a:lvl2pPr>
            <a:lvl3pPr marL="914294" indent="0">
              <a:buNone/>
              <a:defRPr sz="1000"/>
            </a:lvl3pPr>
            <a:lvl4pPr marL="1371440" indent="0">
              <a:buNone/>
              <a:defRPr sz="900"/>
            </a:lvl4pPr>
            <a:lvl5pPr marL="1828586" indent="0">
              <a:buNone/>
              <a:defRPr sz="900"/>
            </a:lvl5pPr>
            <a:lvl6pPr marL="2285732" indent="0">
              <a:buNone/>
              <a:defRPr sz="900"/>
            </a:lvl6pPr>
            <a:lvl7pPr marL="2742880"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CD605C82-2804-4F44-84D7-42A7A8EE9B34}" type="slidenum">
              <a:rPr lang="en-US"/>
              <a:pPr>
                <a:defRPr/>
              </a:pPr>
              <a:t>‹#›</a:t>
            </a:fld>
            <a:endParaRPr lang="en-US" dirty="0"/>
          </a:p>
        </p:txBody>
      </p:sp>
    </p:spTree>
    <p:extLst>
      <p:ext uri="{BB962C8B-B14F-4D97-AF65-F5344CB8AC3E}">
        <p14:creationId xmlns:p14="http://schemas.microsoft.com/office/powerpoint/2010/main" val="32552044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206D6231-BD5E-4601-94CB-BDE81A96CD1D}" type="slidenum">
              <a:rPr lang="en-US"/>
              <a:pPr>
                <a:defRPr/>
              </a:pPr>
              <a:t>‹#›</a:t>
            </a:fld>
            <a:endParaRPr lang="en-US" dirty="0"/>
          </a:p>
        </p:txBody>
      </p:sp>
    </p:spTree>
    <p:extLst>
      <p:ext uri="{BB962C8B-B14F-4D97-AF65-F5344CB8AC3E}">
        <p14:creationId xmlns:p14="http://schemas.microsoft.com/office/powerpoint/2010/main" val="8668505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10439" y="58739"/>
            <a:ext cx="2262187" cy="64976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0700" y="58739"/>
            <a:ext cx="6637338" cy="64976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7BAA1785-7B09-4240-ABBC-AE410EE92B96}" type="slidenum">
              <a:rPr lang="en-US"/>
              <a:pPr>
                <a:defRPr/>
              </a:pPr>
              <a:t>‹#›</a:t>
            </a:fld>
            <a:endParaRPr lang="en-US" dirty="0"/>
          </a:p>
        </p:txBody>
      </p:sp>
    </p:spTree>
    <p:extLst>
      <p:ext uri="{BB962C8B-B14F-4D97-AF65-F5344CB8AC3E}">
        <p14:creationId xmlns:p14="http://schemas.microsoft.com/office/powerpoint/2010/main" val="24325222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6989454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625B3B0-14D8-4E55-B577-14311563F99E}" type="slidenum">
              <a:rPr lang="en-US"/>
              <a:pPr>
                <a:defRPr/>
              </a:pPr>
              <a:t>‹#›</a:t>
            </a:fld>
            <a:endParaRPr lang="en-US" dirty="0"/>
          </a:p>
        </p:txBody>
      </p:sp>
    </p:spTree>
    <p:extLst>
      <p:ext uri="{BB962C8B-B14F-4D97-AF65-F5344CB8AC3E}">
        <p14:creationId xmlns:p14="http://schemas.microsoft.com/office/powerpoint/2010/main" val="26501766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8"/>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352" indent="0">
              <a:buNone/>
              <a:defRPr sz="2000"/>
            </a:lvl2pPr>
            <a:lvl3pPr marL="1018705" indent="0">
              <a:buNone/>
              <a:defRPr sz="1800"/>
            </a:lvl3pPr>
            <a:lvl4pPr marL="1528058" indent="0">
              <a:buNone/>
              <a:defRPr sz="1600"/>
            </a:lvl4pPr>
            <a:lvl5pPr marL="2037411" indent="0">
              <a:buNone/>
              <a:defRPr sz="1600"/>
            </a:lvl5pPr>
            <a:lvl6pPr marL="2546764" indent="0">
              <a:buNone/>
              <a:defRPr sz="1600"/>
            </a:lvl6pPr>
            <a:lvl7pPr marL="3056116" indent="0">
              <a:buNone/>
              <a:defRPr sz="1600"/>
            </a:lvl7pPr>
            <a:lvl8pPr marL="3565469" indent="0">
              <a:buNone/>
              <a:defRPr sz="1600"/>
            </a:lvl8pPr>
            <a:lvl9pPr marL="4074821"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E415946-7AF9-40CE-8C8C-69838291EC4A}" type="slidenum">
              <a:rPr lang="en-US"/>
              <a:pPr>
                <a:defRPr/>
              </a:pPr>
              <a:t>‹#›</a:t>
            </a:fld>
            <a:endParaRPr lang="en-US" dirty="0"/>
          </a:p>
        </p:txBody>
      </p:sp>
    </p:spTree>
    <p:extLst>
      <p:ext uri="{BB962C8B-B14F-4D97-AF65-F5344CB8AC3E}">
        <p14:creationId xmlns:p14="http://schemas.microsoft.com/office/powerpoint/2010/main" val="4238685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E54B965B-E818-478F-9936-DFEA1D749F78}" type="slidenum">
              <a:rPr lang="en-US"/>
              <a:pPr>
                <a:defRPr/>
              </a:pPr>
              <a:t>‹#›</a:t>
            </a:fld>
            <a:endParaRPr lang="en-US" dirty="0"/>
          </a:p>
        </p:txBody>
      </p:sp>
    </p:spTree>
    <p:extLst>
      <p:ext uri="{BB962C8B-B14F-4D97-AF65-F5344CB8AC3E}">
        <p14:creationId xmlns:p14="http://schemas.microsoft.com/office/powerpoint/2010/main" val="32776688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352" indent="0">
              <a:buNone/>
              <a:defRPr sz="2200" b="1"/>
            </a:lvl2pPr>
            <a:lvl3pPr marL="1018705" indent="0">
              <a:buNone/>
              <a:defRPr sz="2000" b="1"/>
            </a:lvl3pPr>
            <a:lvl4pPr marL="1528058" indent="0">
              <a:buNone/>
              <a:defRPr sz="1800" b="1"/>
            </a:lvl4pPr>
            <a:lvl5pPr marL="2037411" indent="0">
              <a:buNone/>
              <a:defRPr sz="1800" b="1"/>
            </a:lvl5pPr>
            <a:lvl6pPr marL="2546764" indent="0">
              <a:buNone/>
              <a:defRPr sz="1800" b="1"/>
            </a:lvl6pPr>
            <a:lvl7pPr marL="3056116" indent="0">
              <a:buNone/>
              <a:defRPr sz="1800" b="1"/>
            </a:lvl7pPr>
            <a:lvl8pPr marL="3565469" indent="0">
              <a:buNone/>
              <a:defRPr sz="1800" b="1"/>
            </a:lvl8pPr>
            <a:lvl9pPr marL="4074821"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9" y="1739795"/>
            <a:ext cx="4445953" cy="725064"/>
          </a:xfrm>
        </p:spPr>
        <p:txBody>
          <a:bodyPr anchor="b"/>
          <a:lstStyle>
            <a:lvl1pPr marL="0" indent="0">
              <a:buNone/>
              <a:defRPr sz="2700" b="1"/>
            </a:lvl1pPr>
            <a:lvl2pPr marL="509352" indent="0">
              <a:buNone/>
              <a:defRPr sz="2200" b="1"/>
            </a:lvl2pPr>
            <a:lvl3pPr marL="1018705" indent="0">
              <a:buNone/>
              <a:defRPr sz="2000" b="1"/>
            </a:lvl3pPr>
            <a:lvl4pPr marL="1528058" indent="0">
              <a:buNone/>
              <a:defRPr sz="1800" b="1"/>
            </a:lvl4pPr>
            <a:lvl5pPr marL="2037411" indent="0">
              <a:buNone/>
              <a:defRPr sz="1800" b="1"/>
            </a:lvl5pPr>
            <a:lvl6pPr marL="2546764" indent="0">
              <a:buNone/>
              <a:defRPr sz="1800" b="1"/>
            </a:lvl6pPr>
            <a:lvl7pPr marL="3056116" indent="0">
              <a:buNone/>
              <a:defRPr sz="1800" b="1"/>
            </a:lvl7pPr>
            <a:lvl8pPr marL="3565469" indent="0">
              <a:buNone/>
              <a:defRPr sz="1800" b="1"/>
            </a:lvl8pPr>
            <a:lvl9pPr marL="4074821"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29"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73FDF000-B00C-4968-B573-9BE29474B687}" type="slidenum">
              <a:rPr lang="en-US"/>
              <a:pPr>
                <a:defRPr/>
              </a:pPr>
              <a:t>‹#›</a:t>
            </a:fld>
            <a:endParaRPr lang="en-US" dirty="0"/>
          </a:p>
        </p:txBody>
      </p:sp>
    </p:spTree>
    <p:extLst>
      <p:ext uri="{BB962C8B-B14F-4D97-AF65-F5344CB8AC3E}">
        <p14:creationId xmlns:p14="http://schemas.microsoft.com/office/powerpoint/2010/main" val="7292682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21A0378-C22E-4D94-AC60-70230416C3F0}" type="slidenum">
              <a:rPr lang="en-US"/>
              <a:pPr>
                <a:defRPr/>
              </a:pPr>
              <a:t>‹#›</a:t>
            </a:fld>
            <a:endParaRPr lang="en-US" dirty="0"/>
          </a:p>
        </p:txBody>
      </p:sp>
    </p:spTree>
    <p:extLst>
      <p:ext uri="{BB962C8B-B14F-4D97-AF65-F5344CB8AC3E}">
        <p14:creationId xmlns:p14="http://schemas.microsoft.com/office/powerpoint/2010/main" val="35662392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505F3FF-1258-4117-A384-55B558B5FD9F}" type="slidenum">
              <a:rPr lang="en-US"/>
              <a:pPr>
                <a:defRPr/>
              </a:pPr>
              <a:t>‹#›</a:t>
            </a:fld>
            <a:endParaRPr lang="en-US" dirty="0"/>
          </a:p>
        </p:txBody>
      </p:sp>
    </p:spTree>
    <p:extLst>
      <p:ext uri="{BB962C8B-B14F-4D97-AF65-F5344CB8AC3E}">
        <p14:creationId xmlns:p14="http://schemas.microsoft.com/office/powerpoint/2010/main" val="18289142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2"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2" y="1626447"/>
            <a:ext cx="3309144" cy="5316538"/>
          </a:xfrm>
        </p:spPr>
        <p:txBody>
          <a:bodyPr/>
          <a:lstStyle>
            <a:lvl1pPr marL="0" indent="0">
              <a:buNone/>
              <a:defRPr sz="1600"/>
            </a:lvl1pPr>
            <a:lvl2pPr marL="509352" indent="0">
              <a:buNone/>
              <a:defRPr sz="1300"/>
            </a:lvl2pPr>
            <a:lvl3pPr marL="1018705" indent="0">
              <a:buNone/>
              <a:defRPr sz="1100"/>
            </a:lvl3pPr>
            <a:lvl4pPr marL="1528058" indent="0">
              <a:buNone/>
              <a:defRPr sz="1000"/>
            </a:lvl4pPr>
            <a:lvl5pPr marL="2037411" indent="0">
              <a:buNone/>
              <a:defRPr sz="1000"/>
            </a:lvl5pPr>
            <a:lvl6pPr marL="2546764" indent="0">
              <a:buNone/>
              <a:defRPr sz="1000"/>
            </a:lvl6pPr>
            <a:lvl7pPr marL="3056116" indent="0">
              <a:buNone/>
              <a:defRPr sz="1000"/>
            </a:lvl7pPr>
            <a:lvl8pPr marL="3565469" indent="0">
              <a:buNone/>
              <a:defRPr sz="1000"/>
            </a:lvl8pPr>
            <a:lvl9pPr marL="4074821"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C10DE34-7CA0-4DD6-A4DB-7007C3D43D75}" type="slidenum">
              <a:rPr lang="en-US"/>
              <a:pPr>
                <a:defRPr/>
              </a:pPr>
              <a:t>‹#›</a:t>
            </a:fld>
            <a:endParaRPr lang="en-US" dirty="0"/>
          </a:p>
        </p:txBody>
      </p:sp>
    </p:spTree>
    <p:extLst>
      <p:ext uri="{BB962C8B-B14F-4D97-AF65-F5344CB8AC3E}">
        <p14:creationId xmlns:p14="http://schemas.microsoft.com/office/powerpoint/2010/main" val="41433171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352" indent="0">
              <a:buNone/>
              <a:defRPr sz="3100"/>
            </a:lvl2pPr>
            <a:lvl3pPr marL="1018705" indent="0">
              <a:buNone/>
              <a:defRPr sz="2700"/>
            </a:lvl3pPr>
            <a:lvl4pPr marL="1528058" indent="0">
              <a:buNone/>
              <a:defRPr sz="2200"/>
            </a:lvl4pPr>
            <a:lvl5pPr marL="2037411" indent="0">
              <a:buNone/>
              <a:defRPr sz="2200"/>
            </a:lvl5pPr>
            <a:lvl6pPr marL="2546764" indent="0">
              <a:buNone/>
              <a:defRPr sz="2200"/>
            </a:lvl6pPr>
            <a:lvl7pPr marL="3056116" indent="0">
              <a:buNone/>
              <a:defRPr sz="2200"/>
            </a:lvl7pPr>
            <a:lvl8pPr marL="3565469" indent="0">
              <a:buNone/>
              <a:defRPr sz="2200"/>
            </a:lvl8pPr>
            <a:lvl9pPr marL="4074821"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352" indent="0">
              <a:buNone/>
              <a:defRPr sz="1300"/>
            </a:lvl2pPr>
            <a:lvl3pPr marL="1018705" indent="0">
              <a:buNone/>
              <a:defRPr sz="1100"/>
            </a:lvl3pPr>
            <a:lvl4pPr marL="1528058" indent="0">
              <a:buNone/>
              <a:defRPr sz="1000"/>
            </a:lvl4pPr>
            <a:lvl5pPr marL="2037411" indent="0">
              <a:buNone/>
              <a:defRPr sz="1000"/>
            </a:lvl5pPr>
            <a:lvl6pPr marL="2546764" indent="0">
              <a:buNone/>
              <a:defRPr sz="1000"/>
            </a:lvl6pPr>
            <a:lvl7pPr marL="3056116" indent="0">
              <a:buNone/>
              <a:defRPr sz="1000"/>
            </a:lvl7pPr>
            <a:lvl8pPr marL="3565469" indent="0">
              <a:buNone/>
              <a:defRPr sz="1000"/>
            </a:lvl8pPr>
            <a:lvl9pPr marL="4074821"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100F85E-1269-4B1E-87DA-A128A7EC220B}" type="slidenum">
              <a:rPr lang="en-US"/>
              <a:pPr>
                <a:defRPr/>
              </a:pPr>
              <a:t>‹#›</a:t>
            </a:fld>
            <a:endParaRPr lang="en-US" dirty="0"/>
          </a:p>
        </p:txBody>
      </p:sp>
    </p:spTree>
    <p:extLst>
      <p:ext uri="{BB962C8B-B14F-4D97-AF65-F5344CB8AC3E}">
        <p14:creationId xmlns:p14="http://schemas.microsoft.com/office/powerpoint/2010/main" val="2452438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8F02AE0-5A33-4DAE-A65B-E1C46DCABE60}" type="slidenum">
              <a:rPr lang="en-US"/>
              <a:pPr>
                <a:defRPr/>
              </a:pPr>
              <a:t>‹#›</a:t>
            </a:fld>
            <a:endParaRPr lang="en-US" dirty="0"/>
          </a:p>
        </p:txBody>
      </p:sp>
    </p:spTree>
    <p:extLst>
      <p:ext uri="{BB962C8B-B14F-4D97-AF65-F5344CB8AC3E}">
        <p14:creationId xmlns:p14="http://schemas.microsoft.com/office/powerpoint/2010/main" val="19935167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3DCAF71-1D7D-4DD7-B22A-D0EF81E36651}" type="slidenum">
              <a:rPr lang="en-US"/>
              <a:pPr>
                <a:defRPr/>
              </a:pPr>
              <a:t>‹#›</a:t>
            </a:fld>
            <a:endParaRPr lang="en-US" dirty="0"/>
          </a:p>
        </p:txBody>
      </p:sp>
    </p:spTree>
    <p:extLst>
      <p:ext uri="{BB962C8B-B14F-4D97-AF65-F5344CB8AC3E}">
        <p14:creationId xmlns:p14="http://schemas.microsoft.com/office/powerpoint/2010/main" val="19257306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1"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B74E52CD-19DF-4D85-926A-0FC2060C1B0C}" type="slidenum">
              <a:rPr lang="en-US"/>
              <a:pPr>
                <a:defRPr/>
              </a:pPr>
              <a:t>‹#›</a:t>
            </a:fld>
            <a:endParaRPr lang="en-US" dirty="0"/>
          </a:p>
        </p:txBody>
      </p:sp>
    </p:spTree>
    <p:extLst>
      <p:ext uri="{BB962C8B-B14F-4D97-AF65-F5344CB8AC3E}">
        <p14:creationId xmlns:p14="http://schemas.microsoft.com/office/powerpoint/2010/main" val="21952433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1"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1EEAF5D-BD07-4CC9-9FB7-16247EB9E426}" type="slidenum">
              <a:rPr lang="en-US"/>
              <a:pPr>
                <a:defRPr/>
              </a:pPr>
              <a:t>‹#›</a:t>
            </a:fld>
            <a:endParaRPr lang="en-US" dirty="0"/>
          </a:p>
        </p:txBody>
      </p:sp>
    </p:spTree>
    <p:extLst>
      <p:ext uri="{BB962C8B-B14F-4D97-AF65-F5344CB8AC3E}">
        <p14:creationId xmlns:p14="http://schemas.microsoft.com/office/powerpoint/2010/main" val="7725273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C0E95D7-BFDB-435E-8574-24B996E05963}" type="slidenum">
              <a:rPr lang="en-US"/>
              <a:pPr>
                <a:defRPr/>
              </a:pPr>
              <a:t>‹#›</a:t>
            </a:fld>
            <a:endParaRPr lang="en-US" dirty="0"/>
          </a:p>
        </p:txBody>
      </p:sp>
    </p:spTree>
    <p:extLst>
      <p:ext uri="{BB962C8B-B14F-4D97-AF65-F5344CB8AC3E}">
        <p14:creationId xmlns:p14="http://schemas.microsoft.com/office/powerpoint/2010/main" val="1628817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33" indent="0" algn="ctr">
              <a:buNone/>
              <a:defRPr/>
            </a:lvl2pPr>
            <a:lvl3pPr marL="1018467" indent="0" algn="ctr">
              <a:buNone/>
              <a:defRPr/>
            </a:lvl3pPr>
            <a:lvl4pPr marL="1527701" indent="0" algn="ctr">
              <a:buNone/>
              <a:defRPr/>
            </a:lvl4pPr>
            <a:lvl5pPr marL="2036935" indent="0" algn="ctr">
              <a:buNone/>
              <a:defRPr/>
            </a:lvl5pPr>
            <a:lvl6pPr marL="2546169" indent="0" algn="ctr">
              <a:buNone/>
              <a:defRPr/>
            </a:lvl6pPr>
            <a:lvl7pPr marL="3055400" indent="0" algn="ctr">
              <a:buNone/>
              <a:defRPr/>
            </a:lvl7pPr>
            <a:lvl8pPr marL="3564636" indent="0" algn="ctr">
              <a:buNone/>
              <a:defRPr/>
            </a:lvl8pPr>
            <a:lvl9pPr marL="4073867"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21E78E09-0AEC-4F81-A661-31C824545ADC}" type="slidenum">
              <a:rPr lang="en-US"/>
              <a:pPr>
                <a:defRPr/>
              </a:pPr>
              <a:t>‹#›</a:t>
            </a:fld>
            <a:endParaRPr lang="en-US" dirty="0"/>
          </a:p>
        </p:txBody>
      </p:sp>
    </p:spTree>
    <p:extLst>
      <p:ext uri="{BB962C8B-B14F-4D97-AF65-F5344CB8AC3E}">
        <p14:creationId xmlns:p14="http://schemas.microsoft.com/office/powerpoint/2010/main" val="38703063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683F597-B7A1-434C-9987-F59D770B2511}" type="slidenum">
              <a:rPr lang="en-US"/>
              <a:pPr>
                <a:defRPr/>
              </a:pPr>
              <a:t>‹#›</a:t>
            </a:fld>
            <a:endParaRPr lang="en-US" dirty="0"/>
          </a:p>
        </p:txBody>
      </p:sp>
    </p:spTree>
    <p:extLst>
      <p:ext uri="{BB962C8B-B14F-4D97-AF65-F5344CB8AC3E}">
        <p14:creationId xmlns:p14="http://schemas.microsoft.com/office/powerpoint/2010/main" val="988806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1"/>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33" indent="0">
              <a:buNone/>
              <a:defRPr sz="2000"/>
            </a:lvl2pPr>
            <a:lvl3pPr marL="1018467" indent="0">
              <a:buNone/>
              <a:defRPr sz="1800"/>
            </a:lvl3pPr>
            <a:lvl4pPr marL="1527701" indent="0">
              <a:buNone/>
              <a:defRPr sz="1600"/>
            </a:lvl4pPr>
            <a:lvl5pPr marL="2036935" indent="0">
              <a:buNone/>
              <a:defRPr sz="1600"/>
            </a:lvl5pPr>
            <a:lvl6pPr marL="2546169" indent="0">
              <a:buNone/>
              <a:defRPr sz="1600"/>
            </a:lvl6pPr>
            <a:lvl7pPr marL="3055400" indent="0">
              <a:buNone/>
              <a:defRPr sz="1600"/>
            </a:lvl7pPr>
            <a:lvl8pPr marL="3564636" indent="0">
              <a:buNone/>
              <a:defRPr sz="1600"/>
            </a:lvl8pPr>
            <a:lvl9pPr marL="4073867"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BCC11AB-C72B-48E4-8B61-4760E4DEEE57}" type="slidenum">
              <a:rPr lang="en-US"/>
              <a:pPr>
                <a:defRPr/>
              </a:pPr>
              <a:t>‹#›</a:t>
            </a:fld>
            <a:endParaRPr lang="en-US" dirty="0"/>
          </a:p>
        </p:txBody>
      </p:sp>
    </p:spTree>
    <p:extLst>
      <p:ext uri="{BB962C8B-B14F-4D97-AF65-F5344CB8AC3E}">
        <p14:creationId xmlns:p14="http://schemas.microsoft.com/office/powerpoint/2010/main" val="30850299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D275653-22C8-4876-A72D-425D52D08A57}" type="slidenum">
              <a:rPr lang="en-US"/>
              <a:pPr>
                <a:defRPr/>
              </a:pPr>
              <a:t>‹#›</a:t>
            </a:fld>
            <a:endParaRPr lang="en-US" dirty="0"/>
          </a:p>
        </p:txBody>
      </p:sp>
    </p:spTree>
    <p:extLst>
      <p:ext uri="{BB962C8B-B14F-4D97-AF65-F5344CB8AC3E}">
        <p14:creationId xmlns:p14="http://schemas.microsoft.com/office/powerpoint/2010/main" val="29177504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1" y="1739795"/>
            <a:ext cx="4445953"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1"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0BAE74FB-4303-4D22-B712-1828F6E7F7E7}" type="slidenum">
              <a:rPr lang="en-US"/>
              <a:pPr>
                <a:defRPr/>
              </a:pPr>
              <a:t>‹#›</a:t>
            </a:fld>
            <a:endParaRPr lang="en-US" dirty="0"/>
          </a:p>
        </p:txBody>
      </p:sp>
    </p:spTree>
    <p:extLst>
      <p:ext uri="{BB962C8B-B14F-4D97-AF65-F5344CB8AC3E}">
        <p14:creationId xmlns:p14="http://schemas.microsoft.com/office/powerpoint/2010/main" val="33993471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5CF79D6-1983-425E-8701-EC2C0F705723}" type="slidenum">
              <a:rPr lang="en-US"/>
              <a:pPr>
                <a:defRPr/>
              </a:pPr>
              <a:t>‹#›</a:t>
            </a:fld>
            <a:endParaRPr lang="en-US" dirty="0"/>
          </a:p>
        </p:txBody>
      </p:sp>
    </p:spTree>
    <p:extLst>
      <p:ext uri="{BB962C8B-B14F-4D97-AF65-F5344CB8AC3E}">
        <p14:creationId xmlns:p14="http://schemas.microsoft.com/office/powerpoint/2010/main" val="17411759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ADEBF062-74C9-4A89-9BEF-9C0A49FAB339}" type="slidenum">
              <a:rPr lang="en-US"/>
              <a:pPr>
                <a:defRPr/>
              </a:pPr>
              <a:t>‹#›</a:t>
            </a:fld>
            <a:endParaRPr lang="en-US" dirty="0"/>
          </a:p>
        </p:txBody>
      </p:sp>
    </p:spTree>
    <p:extLst>
      <p:ext uri="{BB962C8B-B14F-4D97-AF65-F5344CB8AC3E}">
        <p14:creationId xmlns:p14="http://schemas.microsoft.com/office/powerpoint/2010/main" val="16793725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4"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4" y="1626447"/>
            <a:ext cx="3309144" cy="5316538"/>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25593C4-1D31-420D-A68D-B030CF641349}" type="slidenum">
              <a:rPr lang="en-US"/>
              <a:pPr>
                <a:defRPr/>
              </a:pPr>
              <a:t>‹#›</a:t>
            </a:fld>
            <a:endParaRPr lang="en-US" dirty="0"/>
          </a:p>
        </p:txBody>
      </p:sp>
    </p:spTree>
    <p:extLst>
      <p:ext uri="{BB962C8B-B14F-4D97-AF65-F5344CB8AC3E}">
        <p14:creationId xmlns:p14="http://schemas.microsoft.com/office/powerpoint/2010/main" val="36884938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33" indent="0">
              <a:buNone/>
              <a:defRPr sz="3100"/>
            </a:lvl2pPr>
            <a:lvl3pPr marL="1018467" indent="0">
              <a:buNone/>
              <a:defRPr sz="2700"/>
            </a:lvl3pPr>
            <a:lvl4pPr marL="1527701" indent="0">
              <a:buNone/>
              <a:defRPr sz="2200"/>
            </a:lvl4pPr>
            <a:lvl5pPr marL="2036935" indent="0">
              <a:buNone/>
              <a:defRPr sz="2200"/>
            </a:lvl5pPr>
            <a:lvl6pPr marL="2546169" indent="0">
              <a:buNone/>
              <a:defRPr sz="2200"/>
            </a:lvl6pPr>
            <a:lvl7pPr marL="3055400" indent="0">
              <a:buNone/>
              <a:defRPr sz="2200"/>
            </a:lvl7pPr>
            <a:lvl8pPr marL="3564636" indent="0">
              <a:buNone/>
              <a:defRPr sz="2200"/>
            </a:lvl8pPr>
            <a:lvl9pPr marL="4073867"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6D4DFD7-999D-41CA-BC50-F47F89594EF1}" type="slidenum">
              <a:rPr lang="en-US"/>
              <a:pPr>
                <a:defRPr/>
              </a:pPr>
              <a:t>‹#›</a:t>
            </a:fld>
            <a:endParaRPr lang="en-US" dirty="0"/>
          </a:p>
        </p:txBody>
      </p:sp>
    </p:spTree>
    <p:extLst>
      <p:ext uri="{BB962C8B-B14F-4D97-AF65-F5344CB8AC3E}">
        <p14:creationId xmlns:p14="http://schemas.microsoft.com/office/powerpoint/2010/main" val="11659804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B7BBA61-5B89-4CFF-B03C-2B6C089A274B}" type="slidenum">
              <a:rPr lang="en-US"/>
              <a:pPr>
                <a:defRPr/>
              </a:pPr>
              <a:t>‹#›</a:t>
            </a:fld>
            <a:endParaRPr lang="en-US" dirty="0"/>
          </a:p>
        </p:txBody>
      </p:sp>
    </p:spTree>
    <p:extLst>
      <p:ext uri="{BB962C8B-B14F-4D97-AF65-F5344CB8AC3E}">
        <p14:creationId xmlns:p14="http://schemas.microsoft.com/office/powerpoint/2010/main" val="42249834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D6ED8DF-B4E2-465F-A254-0B3AF3D68CF9}" type="slidenum">
              <a:rPr lang="en-US"/>
              <a:pPr>
                <a:defRPr/>
              </a:pPr>
              <a:t>‹#›</a:t>
            </a:fld>
            <a:endParaRPr lang="en-US" dirty="0"/>
          </a:p>
        </p:txBody>
      </p:sp>
    </p:spTree>
    <p:extLst>
      <p:ext uri="{BB962C8B-B14F-4D97-AF65-F5344CB8AC3E}">
        <p14:creationId xmlns:p14="http://schemas.microsoft.com/office/powerpoint/2010/main" val="25517938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74" indent="0" algn="ctr">
              <a:buNone/>
              <a:defRPr/>
            </a:lvl2pPr>
            <a:lvl3pPr marL="1018348" indent="0" algn="ctr">
              <a:buNone/>
              <a:defRPr/>
            </a:lvl3pPr>
            <a:lvl4pPr marL="1527523" indent="0" algn="ctr">
              <a:buNone/>
              <a:defRPr/>
            </a:lvl4pPr>
            <a:lvl5pPr marL="2036696" indent="0" algn="ctr">
              <a:buNone/>
              <a:defRPr/>
            </a:lvl5pPr>
            <a:lvl6pPr marL="2545871" indent="0" algn="ctr">
              <a:buNone/>
              <a:defRPr/>
            </a:lvl6pPr>
            <a:lvl7pPr marL="3055043" indent="0" algn="ctr">
              <a:buNone/>
              <a:defRPr/>
            </a:lvl7pPr>
            <a:lvl8pPr marL="3564219" indent="0" algn="ctr">
              <a:buNone/>
              <a:defRPr/>
            </a:lvl8pPr>
            <a:lvl9pPr marL="407339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CDD02167-4ED1-4091-9A6A-8087744CE742}" type="slidenum">
              <a:rPr lang="en-US"/>
              <a:pPr>
                <a:defRPr/>
              </a:pPr>
              <a:t>‹#›</a:t>
            </a:fld>
            <a:endParaRPr lang="en-US" dirty="0"/>
          </a:p>
        </p:txBody>
      </p:sp>
    </p:spTree>
    <p:extLst>
      <p:ext uri="{BB962C8B-B14F-4D97-AF65-F5344CB8AC3E}">
        <p14:creationId xmlns:p14="http://schemas.microsoft.com/office/powerpoint/2010/main" val="33183178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5782CFD-B733-4E3A-BB7D-3E474AAEDB7A}" type="slidenum">
              <a:rPr lang="en-US"/>
              <a:pPr>
                <a:defRPr/>
              </a:pPr>
              <a:t>‹#›</a:t>
            </a:fld>
            <a:endParaRPr lang="en-US" dirty="0"/>
          </a:p>
        </p:txBody>
      </p:sp>
    </p:spTree>
    <p:extLst>
      <p:ext uri="{BB962C8B-B14F-4D97-AF65-F5344CB8AC3E}">
        <p14:creationId xmlns:p14="http://schemas.microsoft.com/office/powerpoint/2010/main" val="30002917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2"/>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74" indent="0">
              <a:buNone/>
              <a:defRPr sz="2000"/>
            </a:lvl2pPr>
            <a:lvl3pPr marL="1018348" indent="0">
              <a:buNone/>
              <a:defRPr sz="1800"/>
            </a:lvl3pPr>
            <a:lvl4pPr marL="1527523" indent="0">
              <a:buNone/>
              <a:defRPr sz="1600"/>
            </a:lvl4pPr>
            <a:lvl5pPr marL="2036696" indent="0">
              <a:buNone/>
              <a:defRPr sz="1600"/>
            </a:lvl5pPr>
            <a:lvl6pPr marL="2545871" indent="0">
              <a:buNone/>
              <a:defRPr sz="1600"/>
            </a:lvl6pPr>
            <a:lvl7pPr marL="3055043" indent="0">
              <a:buNone/>
              <a:defRPr sz="1600"/>
            </a:lvl7pPr>
            <a:lvl8pPr marL="3564219" indent="0">
              <a:buNone/>
              <a:defRPr sz="1600"/>
            </a:lvl8pPr>
            <a:lvl9pPr marL="4073390"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A7CFA252-CB19-46BD-A226-3100BFE56B05}" type="slidenum">
              <a:rPr lang="en-US"/>
              <a:pPr>
                <a:defRPr/>
              </a:pPr>
              <a:t>‹#›</a:t>
            </a:fld>
            <a:endParaRPr lang="en-US" dirty="0"/>
          </a:p>
        </p:txBody>
      </p:sp>
    </p:spTree>
    <p:extLst>
      <p:ext uri="{BB962C8B-B14F-4D97-AF65-F5344CB8AC3E}">
        <p14:creationId xmlns:p14="http://schemas.microsoft.com/office/powerpoint/2010/main" val="17324629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949FFDA-314B-43D8-9864-1B819C66993B}" type="slidenum">
              <a:rPr lang="en-US"/>
              <a:pPr>
                <a:defRPr/>
              </a:pPr>
              <a:t>‹#›</a:t>
            </a:fld>
            <a:endParaRPr lang="en-US" dirty="0"/>
          </a:p>
        </p:txBody>
      </p:sp>
    </p:spTree>
    <p:extLst>
      <p:ext uri="{BB962C8B-B14F-4D97-AF65-F5344CB8AC3E}">
        <p14:creationId xmlns:p14="http://schemas.microsoft.com/office/powerpoint/2010/main" val="5655488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2" y="1739795"/>
            <a:ext cx="4445953"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2"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CDD2C0C4-DE47-4F67-8837-5693DA147C7E}" type="slidenum">
              <a:rPr lang="en-US"/>
              <a:pPr>
                <a:defRPr/>
              </a:pPr>
              <a:t>‹#›</a:t>
            </a:fld>
            <a:endParaRPr lang="en-US" dirty="0"/>
          </a:p>
        </p:txBody>
      </p:sp>
    </p:spTree>
    <p:extLst>
      <p:ext uri="{BB962C8B-B14F-4D97-AF65-F5344CB8AC3E}">
        <p14:creationId xmlns:p14="http://schemas.microsoft.com/office/powerpoint/2010/main" val="18756049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87BC2AE-CD7A-468D-B6FD-785322FE8988}" type="slidenum">
              <a:rPr lang="en-US"/>
              <a:pPr>
                <a:defRPr/>
              </a:pPr>
              <a:t>‹#›</a:t>
            </a:fld>
            <a:endParaRPr lang="en-US" dirty="0"/>
          </a:p>
        </p:txBody>
      </p:sp>
    </p:spTree>
    <p:extLst>
      <p:ext uri="{BB962C8B-B14F-4D97-AF65-F5344CB8AC3E}">
        <p14:creationId xmlns:p14="http://schemas.microsoft.com/office/powerpoint/2010/main" val="2922137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155FE38-57E1-4546-9838-D63FE2926DD7}" type="slidenum">
              <a:rPr lang="en-US"/>
              <a:pPr>
                <a:defRPr/>
              </a:pPr>
              <a:t>‹#›</a:t>
            </a:fld>
            <a:endParaRPr lang="en-US" dirty="0"/>
          </a:p>
        </p:txBody>
      </p:sp>
    </p:spTree>
    <p:extLst>
      <p:ext uri="{BB962C8B-B14F-4D97-AF65-F5344CB8AC3E}">
        <p14:creationId xmlns:p14="http://schemas.microsoft.com/office/powerpoint/2010/main" val="24507531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80" indent="-381880">
              <a:buClr>
                <a:schemeClr val="accent2"/>
              </a:buClr>
              <a:buFont typeface="Arial" pitchFamily="34" charset="0"/>
              <a:buChar char="•"/>
              <a:defRPr sz="2200"/>
            </a:lvl1pPr>
            <a:lvl2pPr marL="834479" indent="-325306">
              <a:buClr>
                <a:schemeClr val="accent2"/>
              </a:buClr>
              <a:buFont typeface="Arial" pitchFamily="34" charset="0"/>
              <a:buChar char="•"/>
              <a:defRPr sz="2200"/>
            </a:lvl2pPr>
            <a:lvl3pPr marL="1272936" indent="-254586">
              <a:buClr>
                <a:schemeClr val="accent2"/>
              </a:buClr>
              <a:buFont typeface="Arial" pitchFamily="34" charset="0"/>
              <a:buChar char="•"/>
              <a:defRPr sz="2200"/>
            </a:lvl3pPr>
            <a:lvl4pPr marL="1782108" indent="-254586">
              <a:buClr>
                <a:schemeClr val="accent2"/>
              </a:buClr>
              <a:buFont typeface="Arial" pitchFamily="34" charset="0"/>
              <a:buChar char="•"/>
              <a:defRPr sz="2200"/>
            </a:lvl4pPr>
            <a:lvl5pPr marL="2291283" indent="-25458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6FE27AF-C733-4897-A029-1A5E401BB91A}" type="slidenum">
              <a:rPr lang="en-US"/>
              <a:pPr>
                <a:defRPr/>
              </a:pPr>
              <a:t>‹#›</a:t>
            </a:fld>
            <a:endParaRPr lang="en-US" dirty="0"/>
          </a:p>
        </p:txBody>
      </p:sp>
    </p:spTree>
    <p:extLst>
      <p:ext uri="{BB962C8B-B14F-4D97-AF65-F5344CB8AC3E}">
        <p14:creationId xmlns:p14="http://schemas.microsoft.com/office/powerpoint/2010/main" val="34913613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74" indent="0">
              <a:buNone/>
              <a:defRPr sz="3100"/>
            </a:lvl2pPr>
            <a:lvl3pPr marL="1018348" indent="0">
              <a:buNone/>
              <a:defRPr sz="2700"/>
            </a:lvl3pPr>
            <a:lvl4pPr marL="1527523" indent="0">
              <a:buNone/>
              <a:defRPr sz="2200"/>
            </a:lvl4pPr>
            <a:lvl5pPr marL="2036696" indent="0">
              <a:buNone/>
              <a:defRPr sz="2200"/>
            </a:lvl5pPr>
            <a:lvl6pPr marL="2545871" indent="0">
              <a:buNone/>
              <a:defRPr sz="2200"/>
            </a:lvl6pPr>
            <a:lvl7pPr marL="3055043" indent="0">
              <a:buNone/>
              <a:defRPr sz="2200"/>
            </a:lvl7pPr>
            <a:lvl8pPr marL="3564219" indent="0">
              <a:buNone/>
              <a:defRPr sz="2200"/>
            </a:lvl8pPr>
            <a:lvl9pPr marL="4073390"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FD0AA34-FA64-458D-89A9-AF33D2D39A7F}" type="slidenum">
              <a:rPr lang="en-US"/>
              <a:pPr>
                <a:defRPr/>
              </a:pPr>
              <a:t>‹#›</a:t>
            </a:fld>
            <a:endParaRPr lang="en-US" dirty="0"/>
          </a:p>
        </p:txBody>
      </p:sp>
    </p:spTree>
    <p:extLst>
      <p:ext uri="{BB962C8B-B14F-4D97-AF65-F5344CB8AC3E}">
        <p14:creationId xmlns:p14="http://schemas.microsoft.com/office/powerpoint/2010/main" val="2921579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0031EE0-6452-4ECD-8448-78AFC3D40C75}" type="slidenum">
              <a:rPr lang="en-US"/>
              <a:pPr>
                <a:defRPr/>
              </a:pPr>
              <a:t>‹#›</a:t>
            </a:fld>
            <a:endParaRPr lang="en-US" dirty="0"/>
          </a:p>
        </p:txBody>
      </p:sp>
    </p:spTree>
    <p:extLst>
      <p:ext uri="{BB962C8B-B14F-4D97-AF65-F5344CB8AC3E}">
        <p14:creationId xmlns:p14="http://schemas.microsoft.com/office/powerpoint/2010/main" val="30436098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A887EF6-5416-4308-9232-CBE3D2FE2679}" type="slidenum">
              <a:rPr lang="en-US"/>
              <a:pPr>
                <a:defRPr/>
              </a:pPr>
              <a:t>‹#›</a:t>
            </a:fld>
            <a:endParaRPr lang="en-US" dirty="0"/>
          </a:p>
        </p:txBody>
      </p:sp>
    </p:spTree>
    <p:extLst>
      <p:ext uri="{BB962C8B-B14F-4D97-AF65-F5344CB8AC3E}">
        <p14:creationId xmlns:p14="http://schemas.microsoft.com/office/powerpoint/2010/main" val="32568374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098778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3280880F-BF97-4626-9A7D-AE9DA6288AC8}" type="slidenum">
              <a:rPr lang="en-US"/>
              <a:pPr>
                <a:defRPr/>
              </a:pPr>
              <a:t>‹#›</a:t>
            </a:fld>
            <a:endParaRPr lang="en-US" dirty="0"/>
          </a:p>
        </p:txBody>
      </p:sp>
    </p:spTree>
    <p:extLst>
      <p:ext uri="{BB962C8B-B14F-4D97-AF65-F5344CB8AC3E}">
        <p14:creationId xmlns:p14="http://schemas.microsoft.com/office/powerpoint/2010/main" val="9266927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AA127093-E3AC-45B3-BFAE-AC26AA85663D}" type="slidenum">
              <a:rPr lang="en-US"/>
              <a:pPr>
                <a:defRPr/>
              </a:pPr>
              <a:t>‹#›</a:t>
            </a:fld>
            <a:endParaRPr lang="en-US" dirty="0"/>
          </a:p>
        </p:txBody>
      </p:sp>
    </p:spTree>
    <p:extLst>
      <p:ext uri="{BB962C8B-B14F-4D97-AF65-F5344CB8AC3E}">
        <p14:creationId xmlns:p14="http://schemas.microsoft.com/office/powerpoint/2010/main" val="7967271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C870C54-E949-4D31-8AB7-B8B4CFEE0945}" type="slidenum">
              <a:rPr lang="en-US"/>
              <a:pPr>
                <a:defRPr/>
              </a:pPr>
              <a:t>‹#›</a:t>
            </a:fld>
            <a:endParaRPr lang="en-US" dirty="0"/>
          </a:p>
        </p:txBody>
      </p:sp>
    </p:spTree>
    <p:extLst>
      <p:ext uri="{BB962C8B-B14F-4D97-AF65-F5344CB8AC3E}">
        <p14:creationId xmlns:p14="http://schemas.microsoft.com/office/powerpoint/2010/main" val="10300804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15" indent="0" algn="ctr">
              <a:buNone/>
              <a:defRPr/>
            </a:lvl2pPr>
            <a:lvl3pPr marL="1018228" indent="0" algn="ctr">
              <a:buNone/>
              <a:defRPr/>
            </a:lvl3pPr>
            <a:lvl4pPr marL="1527344" indent="0" algn="ctr">
              <a:buNone/>
              <a:defRPr/>
            </a:lvl4pPr>
            <a:lvl5pPr marL="2036458" indent="0" algn="ctr">
              <a:buNone/>
              <a:defRPr/>
            </a:lvl5pPr>
            <a:lvl6pPr marL="2545574" indent="0" algn="ctr">
              <a:buNone/>
              <a:defRPr/>
            </a:lvl6pPr>
            <a:lvl7pPr marL="3054686" indent="0" algn="ctr">
              <a:buNone/>
              <a:defRPr/>
            </a:lvl7pPr>
            <a:lvl8pPr marL="3563802" indent="0" algn="ctr">
              <a:buNone/>
              <a:defRPr/>
            </a:lvl8pPr>
            <a:lvl9pPr marL="407291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B5859DBF-D064-47F5-A19F-B065EC71E757}" type="slidenum">
              <a:rPr lang="en-US"/>
              <a:pPr>
                <a:defRPr/>
              </a:pPr>
              <a:t>‹#›</a:t>
            </a:fld>
            <a:endParaRPr lang="en-US" dirty="0"/>
          </a:p>
        </p:txBody>
      </p:sp>
    </p:spTree>
    <p:extLst>
      <p:ext uri="{BB962C8B-B14F-4D97-AF65-F5344CB8AC3E}">
        <p14:creationId xmlns:p14="http://schemas.microsoft.com/office/powerpoint/2010/main" val="3837865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8D7D56B-819A-4080-948D-58117E063A92}" type="slidenum">
              <a:rPr lang="en-US"/>
              <a:pPr>
                <a:defRPr/>
              </a:pPr>
              <a:t>‹#›</a:t>
            </a:fld>
            <a:endParaRPr lang="en-US" dirty="0"/>
          </a:p>
        </p:txBody>
      </p:sp>
    </p:spTree>
    <p:extLst>
      <p:ext uri="{BB962C8B-B14F-4D97-AF65-F5344CB8AC3E}">
        <p14:creationId xmlns:p14="http://schemas.microsoft.com/office/powerpoint/2010/main" val="38746605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15" indent="0">
              <a:buNone/>
              <a:defRPr sz="2000"/>
            </a:lvl2pPr>
            <a:lvl3pPr marL="1018228" indent="0">
              <a:buNone/>
              <a:defRPr sz="1800"/>
            </a:lvl3pPr>
            <a:lvl4pPr marL="1527344" indent="0">
              <a:buNone/>
              <a:defRPr sz="1600"/>
            </a:lvl4pPr>
            <a:lvl5pPr marL="2036458" indent="0">
              <a:buNone/>
              <a:defRPr sz="1600"/>
            </a:lvl5pPr>
            <a:lvl6pPr marL="2545574" indent="0">
              <a:buNone/>
              <a:defRPr sz="1600"/>
            </a:lvl6pPr>
            <a:lvl7pPr marL="3054686" indent="0">
              <a:buNone/>
              <a:defRPr sz="1600"/>
            </a:lvl7pPr>
            <a:lvl8pPr marL="3563802" indent="0">
              <a:buNone/>
              <a:defRPr sz="1600"/>
            </a:lvl8pPr>
            <a:lvl9pPr marL="407291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5EE30AB6-4310-4776-B953-FC8BD97BDD60}" type="slidenum">
              <a:rPr lang="en-US"/>
              <a:pPr>
                <a:defRPr/>
              </a:pPr>
              <a:t>‹#›</a:t>
            </a:fld>
            <a:endParaRPr lang="en-US" dirty="0"/>
          </a:p>
        </p:txBody>
      </p:sp>
    </p:spTree>
    <p:extLst>
      <p:ext uri="{BB962C8B-B14F-4D97-AF65-F5344CB8AC3E}">
        <p14:creationId xmlns:p14="http://schemas.microsoft.com/office/powerpoint/2010/main" val="14446301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789CA127-F5B1-4790-A209-CFDF1353B2F2}" type="slidenum">
              <a:rPr lang="en-US"/>
              <a:pPr>
                <a:defRPr/>
              </a:pPr>
              <a:t>‹#›</a:t>
            </a:fld>
            <a:endParaRPr lang="en-US" dirty="0"/>
          </a:p>
        </p:txBody>
      </p:sp>
    </p:spTree>
    <p:extLst>
      <p:ext uri="{BB962C8B-B14F-4D97-AF65-F5344CB8AC3E}">
        <p14:creationId xmlns:p14="http://schemas.microsoft.com/office/powerpoint/2010/main" val="31842371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3" y="1739795"/>
            <a:ext cx="4445953"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3"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8C7A4E0-5773-4709-8A19-5A736905E399}" type="slidenum">
              <a:rPr lang="en-US"/>
              <a:pPr>
                <a:defRPr/>
              </a:pPr>
              <a:t>‹#›</a:t>
            </a:fld>
            <a:endParaRPr lang="en-US" dirty="0"/>
          </a:p>
        </p:txBody>
      </p:sp>
    </p:spTree>
    <p:extLst>
      <p:ext uri="{BB962C8B-B14F-4D97-AF65-F5344CB8AC3E}">
        <p14:creationId xmlns:p14="http://schemas.microsoft.com/office/powerpoint/2010/main" val="33204646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D35B56D0-60FE-49A8-8362-BFE7F83E4CDB}" type="slidenum">
              <a:rPr lang="en-US"/>
              <a:pPr>
                <a:defRPr/>
              </a:pPr>
              <a:t>‹#›</a:t>
            </a:fld>
            <a:endParaRPr lang="en-US" dirty="0"/>
          </a:p>
        </p:txBody>
      </p:sp>
    </p:spTree>
    <p:extLst>
      <p:ext uri="{BB962C8B-B14F-4D97-AF65-F5344CB8AC3E}">
        <p14:creationId xmlns:p14="http://schemas.microsoft.com/office/powerpoint/2010/main" val="34433922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FA2C024-0F51-4C13-B5EC-2D7EC14E2DA0}" type="slidenum">
              <a:rPr lang="en-US"/>
              <a:pPr>
                <a:defRPr/>
              </a:pPr>
              <a:t>‹#›</a:t>
            </a:fld>
            <a:endParaRPr lang="en-US" dirty="0"/>
          </a:p>
        </p:txBody>
      </p:sp>
    </p:spTree>
    <p:extLst>
      <p:ext uri="{BB962C8B-B14F-4D97-AF65-F5344CB8AC3E}">
        <p14:creationId xmlns:p14="http://schemas.microsoft.com/office/powerpoint/2010/main" val="417214236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35" indent="-381835">
              <a:buClr>
                <a:schemeClr val="accent2"/>
              </a:buClr>
              <a:buFont typeface="Arial" pitchFamily="34" charset="0"/>
              <a:buChar char="•"/>
              <a:defRPr sz="2200"/>
            </a:lvl1pPr>
            <a:lvl2pPr marL="834381" indent="-325268">
              <a:buClr>
                <a:schemeClr val="accent2"/>
              </a:buClr>
              <a:buFont typeface="Arial" pitchFamily="34" charset="0"/>
              <a:buChar char="•"/>
              <a:defRPr sz="2200"/>
            </a:lvl2pPr>
            <a:lvl3pPr marL="1272787" indent="-254556">
              <a:buClr>
                <a:schemeClr val="accent2"/>
              </a:buClr>
              <a:buFont typeface="Arial" pitchFamily="34" charset="0"/>
              <a:buChar char="•"/>
              <a:defRPr sz="2200"/>
            </a:lvl3pPr>
            <a:lvl4pPr marL="1781900" indent="-254556">
              <a:buClr>
                <a:schemeClr val="accent2"/>
              </a:buClr>
              <a:buFont typeface="Arial" pitchFamily="34" charset="0"/>
              <a:buChar char="•"/>
              <a:defRPr sz="2200"/>
            </a:lvl4pPr>
            <a:lvl5pPr marL="2291015" indent="-25455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78486B8-BC04-4BA6-918A-F8A684BFBBF9}" type="slidenum">
              <a:rPr lang="en-US"/>
              <a:pPr>
                <a:defRPr/>
              </a:pPr>
              <a:t>‹#›</a:t>
            </a:fld>
            <a:endParaRPr lang="en-US" dirty="0"/>
          </a:p>
        </p:txBody>
      </p:sp>
    </p:spTree>
    <p:extLst>
      <p:ext uri="{BB962C8B-B14F-4D97-AF65-F5344CB8AC3E}">
        <p14:creationId xmlns:p14="http://schemas.microsoft.com/office/powerpoint/2010/main" val="18960103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15" indent="0">
              <a:buNone/>
              <a:defRPr sz="3100"/>
            </a:lvl2pPr>
            <a:lvl3pPr marL="1018228" indent="0">
              <a:buNone/>
              <a:defRPr sz="2700"/>
            </a:lvl3pPr>
            <a:lvl4pPr marL="1527344" indent="0">
              <a:buNone/>
              <a:defRPr sz="2200"/>
            </a:lvl4pPr>
            <a:lvl5pPr marL="2036458" indent="0">
              <a:buNone/>
              <a:defRPr sz="2200"/>
            </a:lvl5pPr>
            <a:lvl6pPr marL="2545574" indent="0">
              <a:buNone/>
              <a:defRPr sz="2200"/>
            </a:lvl6pPr>
            <a:lvl7pPr marL="3054686" indent="0">
              <a:buNone/>
              <a:defRPr sz="2200"/>
            </a:lvl7pPr>
            <a:lvl8pPr marL="3563802" indent="0">
              <a:buNone/>
              <a:defRPr sz="2200"/>
            </a:lvl8pPr>
            <a:lvl9pPr marL="407291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C1A6746-C0C3-433C-A087-C12B51B6C621}" type="slidenum">
              <a:rPr lang="en-US"/>
              <a:pPr>
                <a:defRPr/>
              </a:pPr>
              <a:t>‹#›</a:t>
            </a:fld>
            <a:endParaRPr lang="en-US" dirty="0"/>
          </a:p>
        </p:txBody>
      </p:sp>
    </p:spTree>
    <p:extLst>
      <p:ext uri="{BB962C8B-B14F-4D97-AF65-F5344CB8AC3E}">
        <p14:creationId xmlns:p14="http://schemas.microsoft.com/office/powerpoint/2010/main" val="41437623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35455EE-0D4A-43E2-AB38-BBF85ECEFDEA}" type="slidenum">
              <a:rPr lang="en-US"/>
              <a:pPr>
                <a:defRPr/>
              </a:pPr>
              <a:t>‹#›</a:t>
            </a:fld>
            <a:endParaRPr lang="en-US" dirty="0"/>
          </a:p>
        </p:txBody>
      </p:sp>
    </p:spTree>
    <p:extLst>
      <p:ext uri="{BB962C8B-B14F-4D97-AF65-F5344CB8AC3E}">
        <p14:creationId xmlns:p14="http://schemas.microsoft.com/office/powerpoint/2010/main" val="6838667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4EC3D1B-9134-4B33-990C-A3A2A9D8BC19}" type="slidenum">
              <a:rPr lang="en-US"/>
              <a:pPr>
                <a:defRPr/>
              </a:pPr>
              <a:t>‹#›</a:t>
            </a:fld>
            <a:endParaRPr lang="en-US" dirty="0"/>
          </a:p>
        </p:txBody>
      </p:sp>
    </p:spTree>
    <p:extLst>
      <p:ext uri="{BB962C8B-B14F-4D97-AF65-F5344CB8AC3E}">
        <p14:creationId xmlns:p14="http://schemas.microsoft.com/office/powerpoint/2010/main" val="25533239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184169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86076393-1649-4061-A714-AD9E861969AD}" type="slidenum">
              <a:rPr lang="en-US"/>
              <a:pPr>
                <a:defRPr/>
              </a:pPr>
              <a:t>‹#›</a:t>
            </a:fld>
            <a:endParaRPr lang="en-US" dirty="0"/>
          </a:p>
        </p:txBody>
      </p:sp>
    </p:spTree>
    <p:extLst>
      <p:ext uri="{BB962C8B-B14F-4D97-AF65-F5344CB8AC3E}">
        <p14:creationId xmlns:p14="http://schemas.microsoft.com/office/powerpoint/2010/main" val="10819090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CC41F6F8-71EE-4904-9C09-7A510E5B8652}" type="slidenum">
              <a:rPr lang="en-US"/>
              <a:pPr>
                <a:defRPr/>
              </a:pPr>
              <a:t>‹#›</a:t>
            </a:fld>
            <a:endParaRPr lang="en-US" dirty="0"/>
          </a:p>
        </p:txBody>
      </p:sp>
    </p:spTree>
    <p:extLst>
      <p:ext uri="{BB962C8B-B14F-4D97-AF65-F5344CB8AC3E}">
        <p14:creationId xmlns:p14="http://schemas.microsoft.com/office/powerpoint/2010/main" val="254635639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F901765-7E30-49EC-A480-AD9E044F9103}" type="slidenum">
              <a:rPr lang="en-US"/>
              <a:pPr>
                <a:defRPr/>
              </a:pPr>
              <a:t>‹#›</a:t>
            </a:fld>
            <a:endParaRPr lang="en-US" dirty="0"/>
          </a:p>
        </p:txBody>
      </p:sp>
    </p:spTree>
    <p:extLst>
      <p:ext uri="{BB962C8B-B14F-4D97-AF65-F5344CB8AC3E}">
        <p14:creationId xmlns:p14="http://schemas.microsoft.com/office/powerpoint/2010/main" val="1986832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056" indent="0" algn="ctr">
              <a:buNone/>
              <a:defRPr/>
            </a:lvl2pPr>
            <a:lvl3pPr marL="1018109" indent="0" algn="ctr">
              <a:buNone/>
              <a:defRPr/>
            </a:lvl3pPr>
            <a:lvl4pPr marL="1527166" indent="0" algn="ctr">
              <a:buNone/>
              <a:defRPr/>
            </a:lvl4pPr>
            <a:lvl5pPr marL="2036219" indent="0" algn="ctr">
              <a:buNone/>
              <a:defRPr/>
            </a:lvl5pPr>
            <a:lvl6pPr marL="2545276" indent="0" algn="ctr">
              <a:buNone/>
              <a:defRPr/>
            </a:lvl6pPr>
            <a:lvl7pPr marL="3054329" indent="0" algn="ctr">
              <a:buNone/>
              <a:defRPr/>
            </a:lvl7pPr>
            <a:lvl8pPr marL="3563385" indent="0" algn="ctr">
              <a:buNone/>
              <a:defRPr/>
            </a:lvl8pPr>
            <a:lvl9pPr marL="4072438"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C73410FA-325D-4F0B-9794-26C2704B898E}" type="slidenum">
              <a:rPr lang="en-US"/>
              <a:pPr>
                <a:defRPr/>
              </a:pPr>
              <a:t>‹#›</a:t>
            </a:fld>
            <a:endParaRPr lang="en-US" dirty="0"/>
          </a:p>
        </p:txBody>
      </p:sp>
    </p:spTree>
    <p:extLst>
      <p:ext uri="{BB962C8B-B14F-4D97-AF65-F5344CB8AC3E}">
        <p14:creationId xmlns:p14="http://schemas.microsoft.com/office/powerpoint/2010/main" val="256633524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980498C-F161-4CDB-B9D7-968F9C75618B}" type="slidenum">
              <a:rPr lang="en-US"/>
              <a:pPr>
                <a:defRPr/>
              </a:pPr>
              <a:t>‹#›</a:t>
            </a:fld>
            <a:endParaRPr lang="en-US" dirty="0"/>
          </a:p>
        </p:txBody>
      </p:sp>
    </p:spTree>
    <p:extLst>
      <p:ext uri="{BB962C8B-B14F-4D97-AF65-F5344CB8AC3E}">
        <p14:creationId xmlns:p14="http://schemas.microsoft.com/office/powerpoint/2010/main" val="41779555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4"/>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056" indent="0">
              <a:buNone/>
              <a:defRPr sz="2000"/>
            </a:lvl2pPr>
            <a:lvl3pPr marL="1018109" indent="0">
              <a:buNone/>
              <a:defRPr sz="1800"/>
            </a:lvl3pPr>
            <a:lvl4pPr marL="1527166" indent="0">
              <a:buNone/>
              <a:defRPr sz="1600"/>
            </a:lvl4pPr>
            <a:lvl5pPr marL="2036219" indent="0">
              <a:buNone/>
              <a:defRPr sz="1600"/>
            </a:lvl5pPr>
            <a:lvl6pPr marL="2545276" indent="0">
              <a:buNone/>
              <a:defRPr sz="1600"/>
            </a:lvl6pPr>
            <a:lvl7pPr marL="3054329" indent="0">
              <a:buNone/>
              <a:defRPr sz="1600"/>
            </a:lvl7pPr>
            <a:lvl8pPr marL="3563385" indent="0">
              <a:buNone/>
              <a:defRPr sz="1600"/>
            </a:lvl8pPr>
            <a:lvl9pPr marL="4072438"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3F9AC809-FAFF-4D36-AD04-0694B2E96333}" type="slidenum">
              <a:rPr lang="en-US"/>
              <a:pPr>
                <a:defRPr/>
              </a:pPr>
              <a:t>‹#›</a:t>
            </a:fld>
            <a:endParaRPr lang="en-US" dirty="0"/>
          </a:p>
        </p:txBody>
      </p:sp>
    </p:spTree>
    <p:extLst>
      <p:ext uri="{BB962C8B-B14F-4D97-AF65-F5344CB8AC3E}">
        <p14:creationId xmlns:p14="http://schemas.microsoft.com/office/powerpoint/2010/main" val="123726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5EB6CDBA-3EA8-410F-8907-2E5484EDD787}" type="slidenum">
              <a:rPr lang="en-US"/>
              <a:pPr>
                <a:defRPr/>
              </a:pPr>
              <a:t>‹#›</a:t>
            </a:fld>
            <a:endParaRPr lang="en-US" dirty="0"/>
          </a:p>
        </p:txBody>
      </p:sp>
    </p:spTree>
    <p:extLst>
      <p:ext uri="{BB962C8B-B14F-4D97-AF65-F5344CB8AC3E}">
        <p14:creationId xmlns:p14="http://schemas.microsoft.com/office/powerpoint/2010/main" val="351070233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056" indent="0">
              <a:buNone/>
              <a:defRPr sz="2200" b="1"/>
            </a:lvl2pPr>
            <a:lvl3pPr marL="1018109" indent="0">
              <a:buNone/>
              <a:defRPr sz="2000" b="1"/>
            </a:lvl3pPr>
            <a:lvl4pPr marL="1527166" indent="0">
              <a:buNone/>
              <a:defRPr sz="1800" b="1"/>
            </a:lvl4pPr>
            <a:lvl5pPr marL="2036219" indent="0">
              <a:buNone/>
              <a:defRPr sz="1800" b="1"/>
            </a:lvl5pPr>
            <a:lvl6pPr marL="2545276" indent="0">
              <a:buNone/>
              <a:defRPr sz="1800" b="1"/>
            </a:lvl6pPr>
            <a:lvl7pPr marL="3054329" indent="0">
              <a:buNone/>
              <a:defRPr sz="1800" b="1"/>
            </a:lvl7pPr>
            <a:lvl8pPr marL="3563385" indent="0">
              <a:buNone/>
              <a:defRPr sz="1800" b="1"/>
            </a:lvl8pPr>
            <a:lvl9pPr marL="4072438"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4" y="1739795"/>
            <a:ext cx="4445953" cy="725064"/>
          </a:xfrm>
        </p:spPr>
        <p:txBody>
          <a:bodyPr anchor="b"/>
          <a:lstStyle>
            <a:lvl1pPr marL="0" indent="0">
              <a:buNone/>
              <a:defRPr sz="2700" b="1"/>
            </a:lvl1pPr>
            <a:lvl2pPr marL="509056" indent="0">
              <a:buNone/>
              <a:defRPr sz="2200" b="1"/>
            </a:lvl2pPr>
            <a:lvl3pPr marL="1018109" indent="0">
              <a:buNone/>
              <a:defRPr sz="2000" b="1"/>
            </a:lvl3pPr>
            <a:lvl4pPr marL="1527166" indent="0">
              <a:buNone/>
              <a:defRPr sz="1800" b="1"/>
            </a:lvl4pPr>
            <a:lvl5pPr marL="2036219" indent="0">
              <a:buNone/>
              <a:defRPr sz="1800" b="1"/>
            </a:lvl5pPr>
            <a:lvl6pPr marL="2545276" indent="0">
              <a:buNone/>
              <a:defRPr sz="1800" b="1"/>
            </a:lvl6pPr>
            <a:lvl7pPr marL="3054329" indent="0">
              <a:buNone/>
              <a:defRPr sz="1800" b="1"/>
            </a:lvl7pPr>
            <a:lvl8pPr marL="3563385" indent="0">
              <a:buNone/>
              <a:defRPr sz="1800" b="1"/>
            </a:lvl8pPr>
            <a:lvl9pPr marL="407243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4"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4A1EA738-88A0-49AA-A088-197FF2D72E5F}" type="slidenum">
              <a:rPr lang="en-US"/>
              <a:pPr>
                <a:defRPr/>
              </a:pPr>
              <a:t>‹#›</a:t>
            </a:fld>
            <a:endParaRPr lang="en-US" dirty="0"/>
          </a:p>
        </p:txBody>
      </p:sp>
    </p:spTree>
    <p:extLst>
      <p:ext uri="{BB962C8B-B14F-4D97-AF65-F5344CB8AC3E}">
        <p14:creationId xmlns:p14="http://schemas.microsoft.com/office/powerpoint/2010/main" val="259780729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42946A60-256F-4B4F-B3D7-5C7303F62F97}" type="slidenum">
              <a:rPr lang="en-US"/>
              <a:pPr>
                <a:defRPr/>
              </a:pPr>
              <a:t>‹#›</a:t>
            </a:fld>
            <a:endParaRPr lang="en-US" dirty="0"/>
          </a:p>
        </p:txBody>
      </p:sp>
    </p:spTree>
    <p:extLst>
      <p:ext uri="{BB962C8B-B14F-4D97-AF65-F5344CB8AC3E}">
        <p14:creationId xmlns:p14="http://schemas.microsoft.com/office/powerpoint/2010/main" val="34161244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6AED3E6-0594-4755-BDB7-ABF2D0067C0C}" type="slidenum">
              <a:rPr lang="en-US"/>
              <a:pPr>
                <a:defRPr/>
              </a:pPr>
              <a:t>‹#›</a:t>
            </a:fld>
            <a:endParaRPr lang="en-US" dirty="0"/>
          </a:p>
        </p:txBody>
      </p:sp>
    </p:spTree>
    <p:extLst>
      <p:ext uri="{BB962C8B-B14F-4D97-AF65-F5344CB8AC3E}">
        <p14:creationId xmlns:p14="http://schemas.microsoft.com/office/powerpoint/2010/main" val="150007547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791" indent="-381791">
              <a:buClr>
                <a:schemeClr val="accent2"/>
              </a:buClr>
              <a:buFont typeface="Arial" pitchFamily="34" charset="0"/>
              <a:buChar char="•"/>
              <a:defRPr sz="2200"/>
            </a:lvl1pPr>
            <a:lvl2pPr marL="834284" indent="-325231">
              <a:buClr>
                <a:schemeClr val="accent2"/>
              </a:buClr>
              <a:buFont typeface="Arial" pitchFamily="34" charset="0"/>
              <a:buChar char="•"/>
              <a:defRPr sz="2200"/>
            </a:lvl2pPr>
            <a:lvl3pPr marL="1272638" indent="-254527">
              <a:buClr>
                <a:schemeClr val="accent2"/>
              </a:buClr>
              <a:buFont typeface="Arial" pitchFamily="34" charset="0"/>
              <a:buChar char="•"/>
              <a:defRPr sz="2200"/>
            </a:lvl3pPr>
            <a:lvl4pPr marL="1781692" indent="-254527">
              <a:buClr>
                <a:schemeClr val="accent2"/>
              </a:buClr>
              <a:buFont typeface="Arial" pitchFamily="34" charset="0"/>
              <a:buChar char="•"/>
              <a:defRPr sz="2200"/>
            </a:lvl4pPr>
            <a:lvl5pPr marL="2290747" indent="-254527">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056" indent="0">
              <a:buNone/>
              <a:defRPr sz="1300"/>
            </a:lvl2pPr>
            <a:lvl3pPr marL="1018109" indent="0">
              <a:buNone/>
              <a:defRPr sz="1100"/>
            </a:lvl3pPr>
            <a:lvl4pPr marL="1527166" indent="0">
              <a:buNone/>
              <a:defRPr sz="1000"/>
            </a:lvl4pPr>
            <a:lvl5pPr marL="2036219" indent="0">
              <a:buNone/>
              <a:defRPr sz="1000"/>
            </a:lvl5pPr>
            <a:lvl6pPr marL="2545276" indent="0">
              <a:buNone/>
              <a:defRPr sz="1000"/>
            </a:lvl6pPr>
            <a:lvl7pPr marL="3054329" indent="0">
              <a:buNone/>
              <a:defRPr sz="1000"/>
            </a:lvl7pPr>
            <a:lvl8pPr marL="3563385" indent="0">
              <a:buNone/>
              <a:defRPr sz="1000"/>
            </a:lvl8pPr>
            <a:lvl9pPr marL="407243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F5AA83B-A8B7-4997-AF39-14E217690A34}" type="slidenum">
              <a:rPr lang="en-US"/>
              <a:pPr>
                <a:defRPr/>
              </a:pPr>
              <a:t>‹#›</a:t>
            </a:fld>
            <a:endParaRPr lang="en-US" dirty="0"/>
          </a:p>
        </p:txBody>
      </p:sp>
    </p:spTree>
    <p:extLst>
      <p:ext uri="{BB962C8B-B14F-4D97-AF65-F5344CB8AC3E}">
        <p14:creationId xmlns:p14="http://schemas.microsoft.com/office/powerpoint/2010/main" val="5577023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056" indent="0">
              <a:buNone/>
              <a:defRPr sz="3100"/>
            </a:lvl2pPr>
            <a:lvl3pPr marL="1018109" indent="0">
              <a:buNone/>
              <a:defRPr sz="2700"/>
            </a:lvl3pPr>
            <a:lvl4pPr marL="1527166" indent="0">
              <a:buNone/>
              <a:defRPr sz="2200"/>
            </a:lvl4pPr>
            <a:lvl5pPr marL="2036219" indent="0">
              <a:buNone/>
              <a:defRPr sz="2200"/>
            </a:lvl5pPr>
            <a:lvl6pPr marL="2545276" indent="0">
              <a:buNone/>
              <a:defRPr sz="2200"/>
            </a:lvl6pPr>
            <a:lvl7pPr marL="3054329" indent="0">
              <a:buNone/>
              <a:defRPr sz="2200"/>
            </a:lvl7pPr>
            <a:lvl8pPr marL="3563385" indent="0">
              <a:buNone/>
              <a:defRPr sz="2200"/>
            </a:lvl8pPr>
            <a:lvl9pPr marL="4072438"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056" indent="0">
              <a:buNone/>
              <a:defRPr sz="1300"/>
            </a:lvl2pPr>
            <a:lvl3pPr marL="1018109" indent="0">
              <a:buNone/>
              <a:defRPr sz="1100"/>
            </a:lvl3pPr>
            <a:lvl4pPr marL="1527166" indent="0">
              <a:buNone/>
              <a:defRPr sz="1000"/>
            </a:lvl4pPr>
            <a:lvl5pPr marL="2036219" indent="0">
              <a:buNone/>
              <a:defRPr sz="1000"/>
            </a:lvl5pPr>
            <a:lvl6pPr marL="2545276" indent="0">
              <a:buNone/>
              <a:defRPr sz="1000"/>
            </a:lvl6pPr>
            <a:lvl7pPr marL="3054329" indent="0">
              <a:buNone/>
              <a:defRPr sz="1000"/>
            </a:lvl7pPr>
            <a:lvl8pPr marL="3563385" indent="0">
              <a:buNone/>
              <a:defRPr sz="1000"/>
            </a:lvl8pPr>
            <a:lvl9pPr marL="407243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DFAEDFB-DD43-47E7-A781-A48D7D394472}" type="slidenum">
              <a:rPr lang="en-US"/>
              <a:pPr>
                <a:defRPr/>
              </a:pPr>
              <a:t>‹#›</a:t>
            </a:fld>
            <a:endParaRPr lang="en-US" dirty="0"/>
          </a:p>
        </p:txBody>
      </p:sp>
    </p:spTree>
    <p:extLst>
      <p:ext uri="{BB962C8B-B14F-4D97-AF65-F5344CB8AC3E}">
        <p14:creationId xmlns:p14="http://schemas.microsoft.com/office/powerpoint/2010/main" val="373702965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1C68F3A-B737-4E2C-A99B-DC989D836890}" type="slidenum">
              <a:rPr lang="en-US"/>
              <a:pPr>
                <a:defRPr/>
              </a:pPr>
              <a:t>‹#›</a:t>
            </a:fld>
            <a:endParaRPr lang="en-US" dirty="0"/>
          </a:p>
        </p:txBody>
      </p:sp>
    </p:spTree>
    <p:extLst>
      <p:ext uri="{BB962C8B-B14F-4D97-AF65-F5344CB8AC3E}">
        <p14:creationId xmlns:p14="http://schemas.microsoft.com/office/powerpoint/2010/main" val="22133722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2CE1544-9B8B-4233-BEAB-99F7CD53E1D4}" type="slidenum">
              <a:rPr lang="en-US"/>
              <a:pPr>
                <a:defRPr/>
              </a:pPr>
              <a:t>‹#›</a:t>
            </a:fld>
            <a:endParaRPr lang="en-US" dirty="0"/>
          </a:p>
        </p:txBody>
      </p:sp>
    </p:spTree>
    <p:extLst>
      <p:ext uri="{BB962C8B-B14F-4D97-AF65-F5344CB8AC3E}">
        <p14:creationId xmlns:p14="http://schemas.microsoft.com/office/powerpoint/2010/main" val="28198654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29261010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B1AD59BA-6A5B-4515-8AD8-D0F5062C28F5}" type="slidenum">
              <a:rPr lang="en-US"/>
              <a:pPr>
                <a:defRPr/>
              </a:pPr>
              <a:t>‹#›</a:t>
            </a:fld>
            <a:endParaRPr lang="en-US" dirty="0"/>
          </a:p>
        </p:txBody>
      </p:sp>
    </p:spTree>
    <p:extLst>
      <p:ext uri="{BB962C8B-B14F-4D97-AF65-F5344CB8AC3E}">
        <p14:creationId xmlns:p14="http://schemas.microsoft.com/office/powerpoint/2010/main" val="361463582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7"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728F8076-EEEE-489B-A519-3C62B6BE051B}" type="slidenum">
              <a:rPr lang="en-US"/>
              <a:pPr>
                <a:defRPr/>
              </a:pPr>
              <a:t>‹#›</a:t>
            </a:fld>
            <a:endParaRPr lang="en-US" dirty="0"/>
          </a:p>
        </p:txBody>
      </p:sp>
    </p:spTree>
    <p:extLst>
      <p:ext uri="{BB962C8B-B14F-4D97-AF65-F5344CB8AC3E}">
        <p14:creationId xmlns:p14="http://schemas.microsoft.com/office/powerpoint/2010/main" val="158562859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7"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5E59236B-58AC-4F73-9010-81E2E667C3E0}" type="slidenum">
              <a:rPr lang="en-US"/>
              <a:pPr>
                <a:defRPr/>
              </a:pPr>
              <a:t>‹#›</a:t>
            </a:fld>
            <a:endParaRPr lang="en-US" dirty="0"/>
          </a:p>
        </p:txBody>
      </p:sp>
    </p:spTree>
    <p:extLst>
      <p:ext uri="{BB962C8B-B14F-4D97-AF65-F5344CB8AC3E}">
        <p14:creationId xmlns:p14="http://schemas.microsoft.com/office/powerpoint/2010/main" val="31825027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3457962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D12E0F34-770F-4EB8-8BA1-FA6188DB9DD7}" type="slidenum">
              <a:rPr lang="en-US"/>
              <a:pPr>
                <a:defRPr/>
              </a:pPr>
              <a:t>‹#›</a:t>
            </a:fld>
            <a:endParaRPr lang="en-US" dirty="0"/>
          </a:p>
        </p:txBody>
      </p:sp>
    </p:spTree>
    <p:extLst>
      <p:ext uri="{BB962C8B-B14F-4D97-AF65-F5344CB8AC3E}">
        <p14:creationId xmlns:p14="http://schemas.microsoft.com/office/powerpoint/2010/main" val="13758113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412" indent="0">
              <a:buNone/>
              <a:defRPr sz="2000"/>
            </a:lvl2pPr>
            <a:lvl3pPr marL="1018824" indent="0">
              <a:buNone/>
              <a:defRPr sz="1800"/>
            </a:lvl3pPr>
            <a:lvl4pPr marL="1528237" indent="0">
              <a:buNone/>
              <a:defRPr sz="1600"/>
            </a:lvl4pPr>
            <a:lvl5pPr marL="2037649" indent="0">
              <a:buNone/>
              <a:defRPr sz="1600"/>
            </a:lvl5pPr>
            <a:lvl6pPr marL="2547061" indent="0">
              <a:buNone/>
              <a:defRPr sz="1600"/>
            </a:lvl6pPr>
            <a:lvl7pPr marL="3056473" indent="0">
              <a:buNone/>
              <a:defRPr sz="1600"/>
            </a:lvl7pPr>
            <a:lvl8pPr marL="3565886" indent="0">
              <a:buNone/>
              <a:defRPr sz="1600"/>
            </a:lvl8pPr>
            <a:lvl9pPr marL="4075298"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9962CE93-9711-4587-819A-2F393E7C21FF}" type="slidenum">
              <a:rPr lang="en-US"/>
              <a:pPr>
                <a:defRPr/>
              </a:pPr>
              <a:t>‹#›</a:t>
            </a:fld>
            <a:endParaRPr lang="en-US" dirty="0"/>
          </a:p>
        </p:txBody>
      </p:sp>
    </p:spTree>
    <p:extLst>
      <p:ext uri="{BB962C8B-B14F-4D97-AF65-F5344CB8AC3E}">
        <p14:creationId xmlns:p14="http://schemas.microsoft.com/office/powerpoint/2010/main" val="141190095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4E5F33F-C602-4F2F-911B-6A502AF211CC}" type="slidenum">
              <a:rPr lang="en-US"/>
              <a:pPr>
                <a:defRPr/>
              </a:pPr>
              <a:t>‹#›</a:t>
            </a:fld>
            <a:endParaRPr lang="en-US" dirty="0"/>
          </a:p>
        </p:txBody>
      </p:sp>
    </p:spTree>
    <p:extLst>
      <p:ext uri="{BB962C8B-B14F-4D97-AF65-F5344CB8AC3E}">
        <p14:creationId xmlns:p14="http://schemas.microsoft.com/office/powerpoint/2010/main" val="30680425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0" y="1739795"/>
            <a:ext cx="4444207"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0"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8" y="1739795"/>
            <a:ext cx="4445953" cy="725064"/>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28"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0BF9757-B625-46BA-9826-B26F5E44677C}" type="slidenum">
              <a:rPr lang="en-US"/>
              <a:pPr>
                <a:defRPr/>
              </a:pPr>
              <a:t>‹#›</a:t>
            </a:fld>
            <a:endParaRPr lang="en-US" dirty="0"/>
          </a:p>
        </p:txBody>
      </p:sp>
    </p:spTree>
    <p:extLst>
      <p:ext uri="{BB962C8B-B14F-4D97-AF65-F5344CB8AC3E}">
        <p14:creationId xmlns:p14="http://schemas.microsoft.com/office/powerpoint/2010/main" val="34517564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1A0896C4-715D-4638-B3E9-5ACBE22201C2}" type="slidenum">
              <a:rPr lang="en-US"/>
              <a:pPr>
                <a:defRPr/>
              </a:pPr>
              <a:t>‹#›</a:t>
            </a:fld>
            <a:endParaRPr lang="en-US" dirty="0"/>
          </a:p>
        </p:txBody>
      </p:sp>
    </p:spTree>
    <p:extLst>
      <p:ext uri="{BB962C8B-B14F-4D97-AF65-F5344CB8AC3E}">
        <p14:creationId xmlns:p14="http://schemas.microsoft.com/office/powerpoint/2010/main" val="24897874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35197CA-739B-445E-B1D4-0B4702ABF193}" type="slidenum">
              <a:rPr lang="en-US"/>
              <a:pPr>
                <a:defRPr/>
              </a:pPr>
              <a:t>‹#›</a:t>
            </a:fld>
            <a:endParaRPr lang="en-US" dirty="0"/>
          </a:p>
        </p:txBody>
      </p:sp>
    </p:spTree>
    <p:extLst>
      <p:ext uri="{BB962C8B-B14F-4D97-AF65-F5344CB8AC3E}">
        <p14:creationId xmlns:p14="http://schemas.microsoft.com/office/powerpoint/2010/main" val="12061140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D957585-C132-4EB2-8E34-89DBA7D9D800}" type="slidenum">
              <a:rPr lang="en-US"/>
              <a:pPr>
                <a:defRPr/>
              </a:pPr>
              <a:t>‹#›</a:t>
            </a:fld>
            <a:endParaRPr lang="en-US" dirty="0"/>
          </a:p>
        </p:txBody>
      </p:sp>
    </p:spTree>
    <p:extLst>
      <p:ext uri="{BB962C8B-B14F-4D97-AF65-F5344CB8AC3E}">
        <p14:creationId xmlns:p14="http://schemas.microsoft.com/office/powerpoint/2010/main" val="68667407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79E84DD-1127-41C1-BAC8-C34D278270AC}" type="slidenum">
              <a:rPr lang="en-US"/>
              <a:pPr>
                <a:defRPr/>
              </a:pPr>
              <a:t>‹#›</a:t>
            </a:fld>
            <a:endParaRPr lang="en-US" dirty="0"/>
          </a:p>
        </p:txBody>
      </p:sp>
    </p:spTree>
    <p:extLst>
      <p:ext uri="{BB962C8B-B14F-4D97-AF65-F5344CB8AC3E}">
        <p14:creationId xmlns:p14="http://schemas.microsoft.com/office/powerpoint/2010/main" val="12162799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F94B334-EF93-45B9-9B13-ADC0FCEF4D82}" type="slidenum">
              <a:rPr lang="en-US"/>
              <a:pPr>
                <a:defRPr/>
              </a:pPr>
              <a:t>‹#›</a:t>
            </a:fld>
            <a:endParaRPr lang="en-US" dirty="0"/>
          </a:p>
        </p:txBody>
      </p:sp>
    </p:spTree>
    <p:extLst>
      <p:ext uri="{BB962C8B-B14F-4D97-AF65-F5344CB8AC3E}">
        <p14:creationId xmlns:p14="http://schemas.microsoft.com/office/powerpoint/2010/main" val="331298174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9C05977-EC6D-403A-A192-93D58529D26D}" type="slidenum">
              <a:rPr lang="en-US"/>
              <a:pPr>
                <a:defRPr/>
              </a:pPr>
              <a:t>‹#›</a:t>
            </a:fld>
            <a:endParaRPr lang="en-US" dirty="0"/>
          </a:p>
        </p:txBody>
      </p:sp>
    </p:spTree>
    <p:extLst>
      <p:ext uri="{BB962C8B-B14F-4D97-AF65-F5344CB8AC3E}">
        <p14:creationId xmlns:p14="http://schemas.microsoft.com/office/powerpoint/2010/main" val="31617918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48F5CCBB-A56B-4188-B0C3-D5CE2FB6A21B}" type="slidenum">
              <a:rPr lang="en-US"/>
              <a:pPr>
                <a:defRPr/>
              </a:pPr>
              <a:t>‹#›</a:t>
            </a:fld>
            <a:endParaRPr lang="en-US" dirty="0"/>
          </a:p>
        </p:txBody>
      </p:sp>
    </p:spTree>
    <p:extLst>
      <p:ext uri="{BB962C8B-B14F-4D97-AF65-F5344CB8AC3E}">
        <p14:creationId xmlns:p14="http://schemas.microsoft.com/office/powerpoint/2010/main" val="2543818991"/>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7CE71276-7224-451C-BEAF-DAEA50265663}" type="slidenum">
              <a:rPr lang="en-US"/>
              <a:pPr>
                <a:defRPr/>
              </a:pPr>
              <a:t>‹#›</a:t>
            </a:fld>
            <a:endParaRPr lang="en-US" dirty="0"/>
          </a:p>
        </p:txBody>
      </p:sp>
    </p:spTree>
    <p:extLst>
      <p:ext uri="{BB962C8B-B14F-4D97-AF65-F5344CB8AC3E}">
        <p14:creationId xmlns:p14="http://schemas.microsoft.com/office/powerpoint/2010/main" val="1585189873"/>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036021D8-EAB1-4544-96B9-B79578F1B961}" type="slidenum">
              <a:rPr lang="en-US"/>
              <a:pPr>
                <a:defRPr/>
              </a:pPr>
              <a:t>‹#›</a:t>
            </a:fld>
            <a:endParaRPr lang="en-US" dirty="0"/>
          </a:p>
        </p:txBody>
      </p:sp>
    </p:spTree>
    <p:extLst>
      <p:ext uri="{BB962C8B-B14F-4D97-AF65-F5344CB8AC3E}">
        <p14:creationId xmlns:p14="http://schemas.microsoft.com/office/powerpoint/2010/main" val="2213285006"/>
      </p:ext>
    </p:extLst>
  </p:cSld>
  <p:clrMapOvr>
    <a:masterClrMapping/>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92" indent="0" algn="ctr">
              <a:buNone/>
              <a:defRPr/>
            </a:lvl2pPr>
            <a:lvl3pPr marL="1018586" indent="0" algn="ctr">
              <a:buNone/>
              <a:defRPr/>
            </a:lvl3pPr>
            <a:lvl4pPr marL="1527879" indent="0" algn="ctr">
              <a:buNone/>
              <a:defRPr/>
            </a:lvl4pPr>
            <a:lvl5pPr marL="2037173" indent="0" algn="ctr">
              <a:buNone/>
              <a:defRPr/>
            </a:lvl5pPr>
            <a:lvl6pPr marL="2546466" indent="0" algn="ctr">
              <a:buNone/>
              <a:defRPr/>
            </a:lvl6pPr>
            <a:lvl7pPr marL="3055758" indent="0" algn="ctr">
              <a:buNone/>
              <a:defRPr/>
            </a:lvl7pPr>
            <a:lvl8pPr marL="3565052" indent="0" algn="ctr">
              <a:buNone/>
              <a:defRPr/>
            </a:lvl8pPr>
            <a:lvl9pPr marL="407434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C2D55B0-3A3B-4D89-ACD4-82B2DC9347C4}" type="slidenum">
              <a:rPr lang="en-US"/>
              <a:pPr>
                <a:defRPr/>
              </a:pPr>
              <a:t>‹#›</a:t>
            </a:fld>
            <a:endParaRPr lang="en-US" dirty="0"/>
          </a:p>
        </p:txBody>
      </p:sp>
    </p:spTree>
    <p:extLst>
      <p:ext uri="{BB962C8B-B14F-4D97-AF65-F5344CB8AC3E}">
        <p14:creationId xmlns:p14="http://schemas.microsoft.com/office/powerpoint/2010/main" val="23924663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C18736B-C0D9-45D9-A18D-D0F720BDFB31}" type="slidenum">
              <a:rPr lang="en-US"/>
              <a:pPr>
                <a:defRPr/>
              </a:pPr>
              <a:t>‹#›</a:t>
            </a:fld>
            <a:endParaRPr lang="en-US" dirty="0"/>
          </a:p>
        </p:txBody>
      </p:sp>
    </p:spTree>
    <p:extLst>
      <p:ext uri="{BB962C8B-B14F-4D97-AF65-F5344CB8AC3E}">
        <p14:creationId xmlns:p14="http://schemas.microsoft.com/office/powerpoint/2010/main" val="180339896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92" indent="0">
              <a:buNone/>
              <a:defRPr sz="2000"/>
            </a:lvl2pPr>
            <a:lvl3pPr marL="1018586" indent="0">
              <a:buNone/>
              <a:defRPr sz="1800"/>
            </a:lvl3pPr>
            <a:lvl4pPr marL="1527879" indent="0">
              <a:buNone/>
              <a:defRPr sz="1600"/>
            </a:lvl4pPr>
            <a:lvl5pPr marL="2037173" indent="0">
              <a:buNone/>
              <a:defRPr sz="1600"/>
            </a:lvl5pPr>
            <a:lvl6pPr marL="2546466" indent="0">
              <a:buNone/>
              <a:defRPr sz="1600"/>
            </a:lvl6pPr>
            <a:lvl7pPr marL="3055758" indent="0">
              <a:buNone/>
              <a:defRPr sz="1600"/>
            </a:lvl7pPr>
            <a:lvl8pPr marL="3565052" indent="0">
              <a:buNone/>
              <a:defRPr sz="1600"/>
            </a:lvl8pPr>
            <a:lvl9pPr marL="407434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7C0F369-2F7C-4B46-A0F4-AE4FAE7DD0B2}" type="slidenum">
              <a:rPr lang="en-US"/>
              <a:pPr>
                <a:defRPr/>
              </a:pPr>
              <a:t>‹#›</a:t>
            </a:fld>
            <a:endParaRPr lang="en-US" dirty="0"/>
          </a:p>
        </p:txBody>
      </p:sp>
    </p:spTree>
    <p:extLst>
      <p:ext uri="{BB962C8B-B14F-4D97-AF65-F5344CB8AC3E}">
        <p14:creationId xmlns:p14="http://schemas.microsoft.com/office/powerpoint/2010/main" val="39911312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B8F74C4-7A17-4DA9-A2C9-6BBB02E15FB3}" type="slidenum">
              <a:rPr lang="en-US"/>
              <a:pPr>
                <a:defRPr/>
              </a:pPr>
              <a:t>‹#›</a:t>
            </a:fld>
            <a:endParaRPr lang="en-US" dirty="0"/>
          </a:p>
        </p:txBody>
      </p:sp>
    </p:spTree>
    <p:extLst>
      <p:ext uri="{BB962C8B-B14F-4D97-AF65-F5344CB8AC3E}">
        <p14:creationId xmlns:p14="http://schemas.microsoft.com/office/powerpoint/2010/main" val="66143567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8678FBBC-951D-422E-845A-00D82DE61173}" type="slidenum">
              <a:rPr lang="en-US"/>
              <a:pPr>
                <a:defRPr/>
              </a:pPr>
              <a:t>‹#›</a:t>
            </a:fld>
            <a:endParaRPr lang="en-US" dirty="0"/>
          </a:p>
        </p:txBody>
      </p:sp>
    </p:spTree>
    <p:extLst>
      <p:ext uri="{BB962C8B-B14F-4D97-AF65-F5344CB8AC3E}">
        <p14:creationId xmlns:p14="http://schemas.microsoft.com/office/powerpoint/2010/main" val="262429602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2BDCF9CB-D2F0-4EF4-BE2F-DCC2E79D58A8}" type="slidenum">
              <a:rPr lang="en-US"/>
              <a:pPr>
                <a:defRPr/>
              </a:pPr>
              <a:t>‹#›</a:t>
            </a:fld>
            <a:endParaRPr lang="en-US" dirty="0"/>
          </a:p>
        </p:txBody>
      </p:sp>
    </p:spTree>
    <p:extLst>
      <p:ext uri="{BB962C8B-B14F-4D97-AF65-F5344CB8AC3E}">
        <p14:creationId xmlns:p14="http://schemas.microsoft.com/office/powerpoint/2010/main" val="80429482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B62630-A85A-4649-B14B-4427DB0DA9F3}" type="slidenum">
              <a:rPr lang="en-US"/>
              <a:pPr>
                <a:defRPr/>
              </a:pPr>
              <a:t>‹#›</a:t>
            </a:fld>
            <a:endParaRPr lang="en-US" dirty="0"/>
          </a:p>
        </p:txBody>
      </p:sp>
    </p:spTree>
    <p:extLst>
      <p:ext uri="{BB962C8B-B14F-4D97-AF65-F5344CB8AC3E}">
        <p14:creationId xmlns:p14="http://schemas.microsoft.com/office/powerpoint/2010/main" val="16832860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342DBBD-34E2-498D-AF6E-E8F5A0E03A7D}" type="slidenum">
              <a:rPr lang="en-US"/>
              <a:pPr>
                <a:defRPr/>
              </a:pPr>
              <a:t>‹#›</a:t>
            </a:fld>
            <a:endParaRPr lang="en-US" dirty="0"/>
          </a:p>
        </p:txBody>
      </p:sp>
    </p:spTree>
    <p:extLst>
      <p:ext uri="{BB962C8B-B14F-4D97-AF65-F5344CB8AC3E}">
        <p14:creationId xmlns:p14="http://schemas.microsoft.com/office/powerpoint/2010/main" val="267317045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5F19061-640C-4851-A741-ED205A16FAA1}" type="slidenum">
              <a:rPr lang="en-US"/>
              <a:pPr>
                <a:defRPr/>
              </a:pPr>
              <a:t>‹#›</a:t>
            </a:fld>
            <a:endParaRPr lang="en-US" dirty="0"/>
          </a:p>
        </p:txBody>
      </p:sp>
    </p:spTree>
    <p:extLst>
      <p:ext uri="{BB962C8B-B14F-4D97-AF65-F5344CB8AC3E}">
        <p14:creationId xmlns:p14="http://schemas.microsoft.com/office/powerpoint/2010/main" val="51325387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0E6CCC9-915F-40DC-A487-D2832B0D248A}" type="slidenum">
              <a:rPr lang="en-US"/>
              <a:pPr>
                <a:defRPr/>
              </a:pPr>
              <a:t>‹#›</a:t>
            </a:fld>
            <a:endParaRPr lang="en-US" dirty="0"/>
          </a:p>
        </p:txBody>
      </p:sp>
    </p:spTree>
    <p:extLst>
      <p:ext uri="{BB962C8B-B14F-4D97-AF65-F5344CB8AC3E}">
        <p14:creationId xmlns:p14="http://schemas.microsoft.com/office/powerpoint/2010/main" val="230485131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231E286-71DB-45EB-9AFE-059A0C83F9A0}" type="slidenum">
              <a:rPr lang="en-US"/>
              <a:pPr>
                <a:defRPr/>
              </a:pPr>
              <a:t>‹#›</a:t>
            </a:fld>
            <a:endParaRPr lang="en-US" dirty="0"/>
          </a:p>
        </p:txBody>
      </p:sp>
    </p:spTree>
    <p:extLst>
      <p:ext uri="{BB962C8B-B14F-4D97-AF65-F5344CB8AC3E}">
        <p14:creationId xmlns:p14="http://schemas.microsoft.com/office/powerpoint/2010/main" val="25920675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233" indent="0" algn="ctr">
              <a:buNone/>
              <a:defRPr/>
            </a:lvl2pPr>
            <a:lvl3pPr marL="1018467" indent="0" algn="ctr">
              <a:buNone/>
              <a:defRPr/>
            </a:lvl3pPr>
            <a:lvl4pPr marL="1527701" indent="0" algn="ctr">
              <a:buNone/>
              <a:defRPr/>
            </a:lvl4pPr>
            <a:lvl5pPr marL="2036935" indent="0" algn="ctr">
              <a:buNone/>
              <a:defRPr/>
            </a:lvl5pPr>
            <a:lvl6pPr marL="2546169" indent="0" algn="ctr">
              <a:buNone/>
              <a:defRPr/>
            </a:lvl6pPr>
            <a:lvl7pPr marL="3055400" indent="0" algn="ctr">
              <a:buNone/>
              <a:defRPr/>
            </a:lvl7pPr>
            <a:lvl8pPr marL="3564636" indent="0" algn="ctr">
              <a:buNone/>
              <a:defRPr/>
            </a:lvl8pPr>
            <a:lvl9pPr marL="4073867"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4C4E5B76-3FF0-4E9F-84A1-E826B479E08B}" type="slidenum">
              <a:rPr lang="en-US"/>
              <a:pPr>
                <a:defRPr/>
              </a:pPr>
              <a:t>‹#›</a:t>
            </a:fld>
            <a:endParaRPr lang="en-US" dirty="0"/>
          </a:p>
        </p:txBody>
      </p:sp>
    </p:spTree>
    <p:extLst>
      <p:ext uri="{BB962C8B-B14F-4D97-AF65-F5344CB8AC3E}">
        <p14:creationId xmlns:p14="http://schemas.microsoft.com/office/powerpoint/2010/main" val="3027051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54B355C-FE17-45BE-A211-68DE93EDCEED}" type="slidenum">
              <a:rPr lang="en-US"/>
              <a:pPr>
                <a:defRPr/>
              </a:pPr>
              <a:t>‹#›</a:t>
            </a:fld>
            <a:endParaRPr lang="en-US" dirty="0"/>
          </a:p>
        </p:txBody>
      </p:sp>
    </p:spTree>
    <p:extLst>
      <p:ext uri="{BB962C8B-B14F-4D97-AF65-F5344CB8AC3E}">
        <p14:creationId xmlns:p14="http://schemas.microsoft.com/office/powerpoint/2010/main" val="19472021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1"/>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233" indent="0">
              <a:buNone/>
              <a:defRPr sz="2000"/>
            </a:lvl2pPr>
            <a:lvl3pPr marL="1018467" indent="0">
              <a:buNone/>
              <a:defRPr sz="1800"/>
            </a:lvl3pPr>
            <a:lvl4pPr marL="1527701" indent="0">
              <a:buNone/>
              <a:defRPr sz="1600"/>
            </a:lvl4pPr>
            <a:lvl5pPr marL="2036935" indent="0">
              <a:buNone/>
              <a:defRPr sz="1600"/>
            </a:lvl5pPr>
            <a:lvl6pPr marL="2546169" indent="0">
              <a:buNone/>
              <a:defRPr sz="1600"/>
            </a:lvl6pPr>
            <a:lvl7pPr marL="3055400" indent="0">
              <a:buNone/>
              <a:defRPr sz="1600"/>
            </a:lvl7pPr>
            <a:lvl8pPr marL="3564636" indent="0">
              <a:buNone/>
              <a:defRPr sz="1600"/>
            </a:lvl8pPr>
            <a:lvl9pPr marL="4073867"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58E05EE-B692-4C6F-AEA9-883E3F9E021E}" type="slidenum">
              <a:rPr lang="en-US"/>
              <a:pPr>
                <a:defRPr/>
              </a:pPr>
              <a:t>‹#›</a:t>
            </a:fld>
            <a:endParaRPr lang="en-US" dirty="0"/>
          </a:p>
        </p:txBody>
      </p:sp>
    </p:spTree>
    <p:extLst>
      <p:ext uri="{BB962C8B-B14F-4D97-AF65-F5344CB8AC3E}">
        <p14:creationId xmlns:p14="http://schemas.microsoft.com/office/powerpoint/2010/main" val="342843509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B2CBCE2-CB8A-45EE-920A-C73DACFFC26E}" type="slidenum">
              <a:rPr lang="en-US"/>
              <a:pPr>
                <a:defRPr/>
              </a:pPr>
              <a:t>‹#›</a:t>
            </a:fld>
            <a:endParaRPr lang="en-US" dirty="0"/>
          </a:p>
        </p:txBody>
      </p:sp>
    </p:spTree>
    <p:extLst>
      <p:ext uri="{BB962C8B-B14F-4D97-AF65-F5344CB8AC3E}">
        <p14:creationId xmlns:p14="http://schemas.microsoft.com/office/powerpoint/2010/main" val="180530941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1" y="1739795"/>
            <a:ext cx="4445953" cy="725064"/>
          </a:xfrm>
        </p:spPr>
        <p:txBody>
          <a:bodyPr anchor="b"/>
          <a:lstStyle>
            <a:lvl1pPr marL="0" indent="0">
              <a:buNone/>
              <a:defRPr sz="2700" b="1"/>
            </a:lvl1pPr>
            <a:lvl2pPr marL="509233" indent="0">
              <a:buNone/>
              <a:defRPr sz="2200" b="1"/>
            </a:lvl2pPr>
            <a:lvl3pPr marL="1018467" indent="0">
              <a:buNone/>
              <a:defRPr sz="2000" b="1"/>
            </a:lvl3pPr>
            <a:lvl4pPr marL="1527701" indent="0">
              <a:buNone/>
              <a:defRPr sz="1800" b="1"/>
            </a:lvl4pPr>
            <a:lvl5pPr marL="2036935" indent="0">
              <a:buNone/>
              <a:defRPr sz="1800" b="1"/>
            </a:lvl5pPr>
            <a:lvl6pPr marL="2546169" indent="0">
              <a:buNone/>
              <a:defRPr sz="1800" b="1"/>
            </a:lvl6pPr>
            <a:lvl7pPr marL="3055400" indent="0">
              <a:buNone/>
              <a:defRPr sz="1800" b="1"/>
            </a:lvl7pPr>
            <a:lvl8pPr marL="3564636" indent="0">
              <a:buNone/>
              <a:defRPr sz="1800" b="1"/>
            </a:lvl8pPr>
            <a:lvl9pPr marL="4073867"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1"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B6DF8A96-9C2D-4D27-B3ED-6A368651A3DC}" type="slidenum">
              <a:rPr lang="en-US"/>
              <a:pPr>
                <a:defRPr/>
              </a:pPr>
              <a:t>‹#›</a:t>
            </a:fld>
            <a:endParaRPr lang="en-US" dirty="0"/>
          </a:p>
        </p:txBody>
      </p:sp>
    </p:spTree>
    <p:extLst>
      <p:ext uri="{BB962C8B-B14F-4D97-AF65-F5344CB8AC3E}">
        <p14:creationId xmlns:p14="http://schemas.microsoft.com/office/powerpoint/2010/main" val="19050717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14E5845-AF8A-416F-9F2E-DB5AADBC52C4}" type="slidenum">
              <a:rPr lang="en-US"/>
              <a:pPr>
                <a:defRPr/>
              </a:pPr>
              <a:t>‹#›</a:t>
            </a:fld>
            <a:endParaRPr lang="en-US" dirty="0"/>
          </a:p>
        </p:txBody>
      </p:sp>
    </p:spTree>
    <p:extLst>
      <p:ext uri="{BB962C8B-B14F-4D97-AF65-F5344CB8AC3E}">
        <p14:creationId xmlns:p14="http://schemas.microsoft.com/office/powerpoint/2010/main" val="97264249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1292F57-2215-45F4-9ADD-36A50CD69BCB}" type="slidenum">
              <a:rPr lang="en-US"/>
              <a:pPr>
                <a:defRPr/>
              </a:pPr>
              <a:t>‹#›</a:t>
            </a:fld>
            <a:endParaRPr lang="en-US" dirty="0"/>
          </a:p>
        </p:txBody>
      </p:sp>
    </p:spTree>
    <p:extLst>
      <p:ext uri="{BB962C8B-B14F-4D97-AF65-F5344CB8AC3E}">
        <p14:creationId xmlns:p14="http://schemas.microsoft.com/office/powerpoint/2010/main" val="14712761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4"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925" indent="-381925">
              <a:buClr>
                <a:schemeClr val="accent2"/>
              </a:buClr>
              <a:buFont typeface="Arial" pitchFamily="34" charset="0"/>
              <a:buChar char="•"/>
              <a:defRPr sz="2200"/>
            </a:lvl1pPr>
            <a:lvl2pPr marL="834576" indent="-325344">
              <a:buClr>
                <a:schemeClr val="accent2"/>
              </a:buClr>
              <a:buFont typeface="Arial" pitchFamily="34" charset="0"/>
              <a:buChar char="•"/>
              <a:defRPr sz="2200"/>
            </a:lvl2pPr>
            <a:lvl3pPr marL="1273084" indent="-254616">
              <a:buClr>
                <a:schemeClr val="accent2"/>
              </a:buClr>
              <a:buFont typeface="Arial" pitchFamily="34" charset="0"/>
              <a:buChar char="•"/>
              <a:defRPr sz="2200"/>
            </a:lvl3pPr>
            <a:lvl4pPr marL="1782317" indent="-254616">
              <a:buClr>
                <a:schemeClr val="accent2"/>
              </a:buClr>
              <a:buFont typeface="Arial" pitchFamily="34" charset="0"/>
              <a:buChar char="•"/>
              <a:defRPr sz="2200"/>
            </a:lvl4pPr>
            <a:lvl5pPr marL="2291551" indent="-25461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4" y="1626447"/>
            <a:ext cx="3309144" cy="5316538"/>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7E83CB5-4A7F-4CDE-A49A-DDA9811B2F63}" type="slidenum">
              <a:rPr lang="en-US"/>
              <a:pPr>
                <a:defRPr/>
              </a:pPr>
              <a:t>‹#›</a:t>
            </a:fld>
            <a:endParaRPr lang="en-US" dirty="0"/>
          </a:p>
        </p:txBody>
      </p:sp>
    </p:spTree>
    <p:extLst>
      <p:ext uri="{BB962C8B-B14F-4D97-AF65-F5344CB8AC3E}">
        <p14:creationId xmlns:p14="http://schemas.microsoft.com/office/powerpoint/2010/main" val="45460443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33" indent="0">
              <a:buNone/>
              <a:defRPr sz="3100"/>
            </a:lvl2pPr>
            <a:lvl3pPr marL="1018467" indent="0">
              <a:buNone/>
              <a:defRPr sz="2700"/>
            </a:lvl3pPr>
            <a:lvl4pPr marL="1527701" indent="0">
              <a:buNone/>
              <a:defRPr sz="2200"/>
            </a:lvl4pPr>
            <a:lvl5pPr marL="2036935" indent="0">
              <a:buNone/>
              <a:defRPr sz="2200"/>
            </a:lvl5pPr>
            <a:lvl6pPr marL="2546169" indent="0">
              <a:buNone/>
              <a:defRPr sz="2200"/>
            </a:lvl6pPr>
            <a:lvl7pPr marL="3055400" indent="0">
              <a:buNone/>
              <a:defRPr sz="2200"/>
            </a:lvl7pPr>
            <a:lvl8pPr marL="3564636" indent="0">
              <a:buNone/>
              <a:defRPr sz="2200"/>
            </a:lvl8pPr>
            <a:lvl9pPr marL="4073867"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33" indent="0">
              <a:buNone/>
              <a:defRPr sz="1300"/>
            </a:lvl2pPr>
            <a:lvl3pPr marL="1018467" indent="0">
              <a:buNone/>
              <a:defRPr sz="1100"/>
            </a:lvl3pPr>
            <a:lvl4pPr marL="1527701" indent="0">
              <a:buNone/>
              <a:defRPr sz="1000"/>
            </a:lvl4pPr>
            <a:lvl5pPr marL="2036935" indent="0">
              <a:buNone/>
              <a:defRPr sz="1000"/>
            </a:lvl5pPr>
            <a:lvl6pPr marL="2546169" indent="0">
              <a:buNone/>
              <a:defRPr sz="1000"/>
            </a:lvl6pPr>
            <a:lvl7pPr marL="3055400" indent="0">
              <a:buNone/>
              <a:defRPr sz="1000"/>
            </a:lvl7pPr>
            <a:lvl8pPr marL="3564636" indent="0">
              <a:buNone/>
              <a:defRPr sz="1000"/>
            </a:lvl8pPr>
            <a:lvl9pPr marL="4073867"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8569554-52F3-4581-B421-0CDADE19F9BB}" type="slidenum">
              <a:rPr lang="en-US"/>
              <a:pPr>
                <a:defRPr/>
              </a:pPr>
              <a:t>‹#›</a:t>
            </a:fld>
            <a:endParaRPr lang="en-US" dirty="0"/>
          </a:p>
        </p:txBody>
      </p:sp>
    </p:spTree>
    <p:extLst>
      <p:ext uri="{BB962C8B-B14F-4D97-AF65-F5344CB8AC3E}">
        <p14:creationId xmlns:p14="http://schemas.microsoft.com/office/powerpoint/2010/main" val="7105418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7FADDD0-F374-4D57-82FB-7DDE83A7F7AA}" type="slidenum">
              <a:rPr lang="en-US"/>
              <a:pPr>
                <a:defRPr/>
              </a:pPr>
              <a:t>‹#›</a:t>
            </a:fld>
            <a:endParaRPr lang="en-US" dirty="0"/>
          </a:p>
        </p:txBody>
      </p:sp>
    </p:spTree>
    <p:extLst>
      <p:ext uri="{BB962C8B-B14F-4D97-AF65-F5344CB8AC3E}">
        <p14:creationId xmlns:p14="http://schemas.microsoft.com/office/powerpoint/2010/main" val="17106284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D1D9D8D-AFBA-445F-83C0-190CC7C6058C}" type="slidenum">
              <a:rPr lang="en-US"/>
              <a:pPr>
                <a:defRPr/>
              </a:pPr>
              <a:t>‹#›</a:t>
            </a:fld>
            <a:endParaRPr lang="en-US" dirty="0"/>
          </a:p>
        </p:txBody>
      </p:sp>
    </p:spTree>
    <p:extLst>
      <p:ext uri="{BB962C8B-B14F-4D97-AF65-F5344CB8AC3E}">
        <p14:creationId xmlns:p14="http://schemas.microsoft.com/office/powerpoint/2010/main" val="39218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01300540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B482B238-DAEA-438F-BFF2-9D32F2CBA1B2}" type="slidenum">
              <a:rPr lang="en-US"/>
              <a:pPr>
                <a:defRPr/>
              </a:pPr>
              <a:t>‹#›</a:t>
            </a:fld>
            <a:endParaRPr lang="en-US" dirty="0"/>
          </a:p>
        </p:txBody>
      </p:sp>
    </p:spTree>
    <p:extLst>
      <p:ext uri="{BB962C8B-B14F-4D97-AF65-F5344CB8AC3E}">
        <p14:creationId xmlns:p14="http://schemas.microsoft.com/office/powerpoint/2010/main" val="232115087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4"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3CE6C8F7-9334-4762-8884-4DB2D97B5E6B}" type="slidenum">
              <a:rPr lang="en-US"/>
              <a:pPr>
                <a:defRPr/>
              </a:pPr>
              <a:t>‹#›</a:t>
            </a:fld>
            <a:endParaRPr lang="en-US" dirty="0"/>
          </a:p>
        </p:txBody>
      </p:sp>
    </p:spTree>
    <p:extLst>
      <p:ext uri="{BB962C8B-B14F-4D97-AF65-F5344CB8AC3E}">
        <p14:creationId xmlns:p14="http://schemas.microsoft.com/office/powerpoint/2010/main" val="211433265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4"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DD3A39EC-C9E2-4FF7-BF3E-E5127C7CCAFF}" type="slidenum">
              <a:rPr lang="en-US"/>
              <a:pPr>
                <a:defRPr/>
              </a:pPr>
              <a:t>‹#›</a:t>
            </a:fld>
            <a:endParaRPr lang="en-US" dirty="0"/>
          </a:p>
        </p:txBody>
      </p:sp>
    </p:spTree>
    <p:extLst>
      <p:ext uri="{BB962C8B-B14F-4D97-AF65-F5344CB8AC3E}">
        <p14:creationId xmlns:p14="http://schemas.microsoft.com/office/powerpoint/2010/main" val="28241377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74" indent="0" algn="ctr">
              <a:buNone/>
              <a:defRPr/>
            </a:lvl2pPr>
            <a:lvl3pPr marL="1018348" indent="0" algn="ctr">
              <a:buNone/>
              <a:defRPr/>
            </a:lvl3pPr>
            <a:lvl4pPr marL="1527523" indent="0" algn="ctr">
              <a:buNone/>
              <a:defRPr/>
            </a:lvl4pPr>
            <a:lvl5pPr marL="2036696" indent="0" algn="ctr">
              <a:buNone/>
              <a:defRPr/>
            </a:lvl5pPr>
            <a:lvl6pPr marL="2545871" indent="0" algn="ctr">
              <a:buNone/>
              <a:defRPr/>
            </a:lvl6pPr>
            <a:lvl7pPr marL="3055043" indent="0" algn="ctr">
              <a:buNone/>
              <a:defRPr/>
            </a:lvl7pPr>
            <a:lvl8pPr marL="3564219" indent="0" algn="ctr">
              <a:buNone/>
              <a:defRPr/>
            </a:lvl8pPr>
            <a:lvl9pPr marL="407339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66F3FF25-D67F-4980-ACD3-7019353FB819}" type="slidenum">
              <a:rPr lang="en-US"/>
              <a:pPr>
                <a:defRPr/>
              </a:pPr>
              <a:t>‹#›</a:t>
            </a:fld>
            <a:endParaRPr lang="en-US" dirty="0"/>
          </a:p>
        </p:txBody>
      </p:sp>
    </p:spTree>
    <p:extLst>
      <p:ext uri="{BB962C8B-B14F-4D97-AF65-F5344CB8AC3E}">
        <p14:creationId xmlns:p14="http://schemas.microsoft.com/office/powerpoint/2010/main" val="20327196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CB958DE-C64C-44C7-8ACF-CEFFCF6E17C3}" type="slidenum">
              <a:rPr lang="en-US"/>
              <a:pPr>
                <a:defRPr/>
              </a:pPr>
              <a:t>‹#›</a:t>
            </a:fld>
            <a:endParaRPr lang="en-US" dirty="0"/>
          </a:p>
        </p:txBody>
      </p:sp>
    </p:spTree>
    <p:extLst>
      <p:ext uri="{BB962C8B-B14F-4D97-AF65-F5344CB8AC3E}">
        <p14:creationId xmlns:p14="http://schemas.microsoft.com/office/powerpoint/2010/main" val="22059148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2"/>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74" indent="0">
              <a:buNone/>
              <a:defRPr sz="2000"/>
            </a:lvl2pPr>
            <a:lvl3pPr marL="1018348" indent="0">
              <a:buNone/>
              <a:defRPr sz="1800"/>
            </a:lvl3pPr>
            <a:lvl4pPr marL="1527523" indent="0">
              <a:buNone/>
              <a:defRPr sz="1600"/>
            </a:lvl4pPr>
            <a:lvl5pPr marL="2036696" indent="0">
              <a:buNone/>
              <a:defRPr sz="1600"/>
            </a:lvl5pPr>
            <a:lvl6pPr marL="2545871" indent="0">
              <a:buNone/>
              <a:defRPr sz="1600"/>
            </a:lvl6pPr>
            <a:lvl7pPr marL="3055043" indent="0">
              <a:buNone/>
              <a:defRPr sz="1600"/>
            </a:lvl7pPr>
            <a:lvl8pPr marL="3564219" indent="0">
              <a:buNone/>
              <a:defRPr sz="1600"/>
            </a:lvl8pPr>
            <a:lvl9pPr marL="4073390"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7AB94224-E3F5-41E7-88C0-7337E08AB3A9}" type="slidenum">
              <a:rPr lang="en-US"/>
              <a:pPr>
                <a:defRPr/>
              </a:pPr>
              <a:t>‹#›</a:t>
            </a:fld>
            <a:endParaRPr lang="en-US" dirty="0"/>
          </a:p>
        </p:txBody>
      </p:sp>
    </p:spTree>
    <p:extLst>
      <p:ext uri="{BB962C8B-B14F-4D97-AF65-F5344CB8AC3E}">
        <p14:creationId xmlns:p14="http://schemas.microsoft.com/office/powerpoint/2010/main" val="340387091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2297A60-8EB8-474F-B006-09AAED641487}" type="slidenum">
              <a:rPr lang="en-US"/>
              <a:pPr>
                <a:defRPr/>
              </a:pPr>
              <a:t>‹#›</a:t>
            </a:fld>
            <a:endParaRPr lang="en-US" dirty="0"/>
          </a:p>
        </p:txBody>
      </p:sp>
    </p:spTree>
    <p:extLst>
      <p:ext uri="{BB962C8B-B14F-4D97-AF65-F5344CB8AC3E}">
        <p14:creationId xmlns:p14="http://schemas.microsoft.com/office/powerpoint/2010/main" val="6249285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2" y="1739795"/>
            <a:ext cx="4445953" cy="725064"/>
          </a:xfrm>
        </p:spPr>
        <p:txBody>
          <a:bodyPr anchor="b"/>
          <a:lstStyle>
            <a:lvl1pPr marL="0" indent="0">
              <a:buNone/>
              <a:defRPr sz="2700" b="1"/>
            </a:lvl1pPr>
            <a:lvl2pPr marL="509174" indent="0">
              <a:buNone/>
              <a:defRPr sz="2200" b="1"/>
            </a:lvl2pPr>
            <a:lvl3pPr marL="1018348" indent="0">
              <a:buNone/>
              <a:defRPr sz="2000" b="1"/>
            </a:lvl3pPr>
            <a:lvl4pPr marL="1527523" indent="0">
              <a:buNone/>
              <a:defRPr sz="1800" b="1"/>
            </a:lvl4pPr>
            <a:lvl5pPr marL="2036696" indent="0">
              <a:buNone/>
              <a:defRPr sz="1800" b="1"/>
            </a:lvl5pPr>
            <a:lvl6pPr marL="2545871" indent="0">
              <a:buNone/>
              <a:defRPr sz="1800" b="1"/>
            </a:lvl6pPr>
            <a:lvl7pPr marL="3055043" indent="0">
              <a:buNone/>
              <a:defRPr sz="1800" b="1"/>
            </a:lvl7pPr>
            <a:lvl8pPr marL="3564219" indent="0">
              <a:buNone/>
              <a:defRPr sz="1800" b="1"/>
            </a:lvl8pPr>
            <a:lvl9pPr marL="407339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2"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52B0290-0A23-4BB9-81F2-773F54B9E522}" type="slidenum">
              <a:rPr lang="en-US"/>
              <a:pPr>
                <a:defRPr/>
              </a:pPr>
              <a:t>‹#›</a:t>
            </a:fld>
            <a:endParaRPr lang="en-US" dirty="0"/>
          </a:p>
        </p:txBody>
      </p:sp>
    </p:spTree>
    <p:extLst>
      <p:ext uri="{BB962C8B-B14F-4D97-AF65-F5344CB8AC3E}">
        <p14:creationId xmlns:p14="http://schemas.microsoft.com/office/powerpoint/2010/main" val="423509406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780D863D-0299-4B05-8D53-18D1EB415B87}" type="slidenum">
              <a:rPr lang="en-US"/>
              <a:pPr>
                <a:defRPr/>
              </a:pPr>
              <a:t>‹#›</a:t>
            </a:fld>
            <a:endParaRPr lang="en-US" dirty="0"/>
          </a:p>
        </p:txBody>
      </p:sp>
    </p:spTree>
    <p:extLst>
      <p:ext uri="{BB962C8B-B14F-4D97-AF65-F5344CB8AC3E}">
        <p14:creationId xmlns:p14="http://schemas.microsoft.com/office/powerpoint/2010/main" val="110809312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76782A9-A81F-4B58-8DF4-241DD79294A3}" type="slidenum">
              <a:rPr lang="en-US"/>
              <a:pPr>
                <a:defRPr/>
              </a:pPr>
              <a:t>‹#›</a:t>
            </a:fld>
            <a:endParaRPr lang="en-US" dirty="0"/>
          </a:p>
        </p:txBody>
      </p:sp>
    </p:spTree>
    <p:extLst>
      <p:ext uri="{BB962C8B-B14F-4D97-AF65-F5344CB8AC3E}">
        <p14:creationId xmlns:p14="http://schemas.microsoft.com/office/powerpoint/2010/main" val="175762448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80" indent="-381880">
              <a:buClr>
                <a:schemeClr val="accent2"/>
              </a:buClr>
              <a:buFont typeface="Arial" pitchFamily="34" charset="0"/>
              <a:buChar char="•"/>
              <a:defRPr sz="2200"/>
            </a:lvl1pPr>
            <a:lvl2pPr marL="834479" indent="-325306">
              <a:buClr>
                <a:schemeClr val="accent2"/>
              </a:buClr>
              <a:buFont typeface="Arial" pitchFamily="34" charset="0"/>
              <a:buChar char="•"/>
              <a:defRPr sz="2200"/>
            </a:lvl2pPr>
            <a:lvl3pPr marL="1272936" indent="-254586">
              <a:buClr>
                <a:schemeClr val="accent2"/>
              </a:buClr>
              <a:buFont typeface="Arial" pitchFamily="34" charset="0"/>
              <a:buChar char="•"/>
              <a:defRPr sz="2200"/>
            </a:lvl3pPr>
            <a:lvl4pPr marL="1782108" indent="-254586">
              <a:buClr>
                <a:schemeClr val="accent2"/>
              </a:buClr>
              <a:buFont typeface="Arial" pitchFamily="34" charset="0"/>
              <a:buChar char="•"/>
              <a:defRPr sz="2200"/>
            </a:lvl4pPr>
            <a:lvl5pPr marL="2291283" indent="-25458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F8E5FC6-2688-49E6-B02E-27809E4F1961}" type="slidenum">
              <a:rPr lang="en-US"/>
              <a:pPr>
                <a:defRPr/>
              </a:pPr>
              <a:t>‹#›</a:t>
            </a:fld>
            <a:endParaRPr lang="en-US" dirty="0"/>
          </a:p>
        </p:txBody>
      </p:sp>
    </p:spTree>
    <p:extLst>
      <p:ext uri="{BB962C8B-B14F-4D97-AF65-F5344CB8AC3E}">
        <p14:creationId xmlns:p14="http://schemas.microsoft.com/office/powerpoint/2010/main" val="325611416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74" indent="0">
              <a:buNone/>
              <a:defRPr sz="3100"/>
            </a:lvl2pPr>
            <a:lvl3pPr marL="1018348" indent="0">
              <a:buNone/>
              <a:defRPr sz="2700"/>
            </a:lvl3pPr>
            <a:lvl4pPr marL="1527523" indent="0">
              <a:buNone/>
              <a:defRPr sz="2200"/>
            </a:lvl4pPr>
            <a:lvl5pPr marL="2036696" indent="0">
              <a:buNone/>
              <a:defRPr sz="2200"/>
            </a:lvl5pPr>
            <a:lvl6pPr marL="2545871" indent="0">
              <a:buNone/>
              <a:defRPr sz="2200"/>
            </a:lvl6pPr>
            <a:lvl7pPr marL="3055043" indent="0">
              <a:buNone/>
              <a:defRPr sz="2200"/>
            </a:lvl7pPr>
            <a:lvl8pPr marL="3564219" indent="0">
              <a:buNone/>
              <a:defRPr sz="2200"/>
            </a:lvl8pPr>
            <a:lvl9pPr marL="4073390"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74" indent="0">
              <a:buNone/>
              <a:defRPr sz="1300"/>
            </a:lvl2pPr>
            <a:lvl3pPr marL="1018348" indent="0">
              <a:buNone/>
              <a:defRPr sz="1100"/>
            </a:lvl3pPr>
            <a:lvl4pPr marL="1527523" indent="0">
              <a:buNone/>
              <a:defRPr sz="1000"/>
            </a:lvl4pPr>
            <a:lvl5pPr marL="2036696" indent="0">
              <a:buNone/>
              <a:defRPr sz="1000"/>
            </a:lvl5pPr>
            <a:lvl6pPr marL="2545871" indent="0">
              <a:buNone/>
              <a:defRPr sz="1000"/>
            </a:lvl6pPr>
            <a:lvl7pPr marL="3055043" indent="0">
              <a:buNone/>
              <a:defRPr sz="1000"/>
            </a:lvl7pPr>
            <a:lvl8pPr marL="3564219" indent="0">
              <a:buNone/>
              <a:defRPr sz="1000"/>
            </a:lvl8pPr>
            <a:lvl9pPr marL="4073390"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90558F4-DB17-4058-AD28-A88C3020CE34}" type="slidenum">
              <a:rPr lang="en-US"/>
              <a:pPr>
                <a:defRPr/>
              </a:pPr>
              <a:t>‹#›</a:t>
            </a:fld>
            <a:endParaRPr lang="en-US" dirty="0"/>
          </a:p>
        </p:txBody>
      </p:sp>
    </p:spTree>
    <p:extLst>
      <p:ext uri="{BB962C8B-B14F-4D97-AF65-F5344CB8AC3E}">
        <p14:creationId xmlns:p14="http://schemas.microsoft.com/office/powerpoint/2010/main" val="364761025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6FA54B3-D318-4839-9F9D-5B5A7FE13D25}" type="slidenum">
              <a:rPr lang="en-US"/>
              <a:pPr>
                <a:defRPr/>
              </a:pPr>
              <a:t>‹#›</a:t>
            </a:fld>
            <a:endParaRPr lang="en-US" dirty="0"/>
          </a:p>
        </p:txBody>
      </p:sp>
    </p:spTree>
    <p:extLst>
      <p:ext uri="{BB962C8B-B14F-4D97-AF65-F5344CB8AC3E}">
        <p14:creationId xmlns:p14="http://schemas.microsoft.com/office/powerpoint/2010/main" val="258854759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5D91F4C-0605-4DCC-83FA-34D6F57AA40D}" type="slidenum">
              <a:rPr lang="en-US"/>
              <a:pPr>
                <a:defRPr/>
              </a:pPr>
              <a:t>‹#›</a:t>
            </a:fld>
            <a:endParaRPr lang="en-US" dirty="0"/>
          </a:p>
        </p:txBody>
      </p:sp>
    </p:spTree>
    <p:extLst>
      <p:ext uri="{BB962C8B-B14F-4D97-AF65-F5344CB8AC3E}">
        <p14:creationId xmlns:p14="http://schemas.microsoft.com/office/powerpoint/2010/main" val="6039200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3932142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FBA21EBF-CF8D-4CA9-B6B3-88CE17A0609D}" type="slidenum">
              <a:rPr lang="en-US"/>
              <a:pPr>
                <a:defRPr/>
              </a:pPr>
              <a:t>‹#›</a:t>
            </a:fld>
            <a:endParaRPr lang="en-US" dirty="0"/>
          </a:p>
        </p:txBody>
      </p:sp>
    </p:spTree>
    <p:extLst>
      <p:ext uri="{BB962C8B-B14F-4D97-AF65-F5344CB8AC3E}">
        <p14:creationId xmlns:p14="http://schemas.microsoft.com/office/powerpoint/2010/main" val="175750898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4C563512-4DC6-4361-A791-6F04AB78A2EA}" type="slidenum">
              <a:rPr lang="en-US"/>
              <a:pPr>
                <a:defRPr/>
              </a:pPr>
              <a:t>‹#›</a:t>
            </a:fld>
            <a:endParaRPr lang="en-US" dirty="0"/>
          </a:p>
        </p:txBody>
      </p:sp>
    </p:spTree>
    <p:extLst>
      <p:ext uri="{BB962C8B-B14F-4D97-AF65-F5344CB8AC3E}">
        <p14:creationId xmlns:p14="http://schemas.microsoft.com/office/powerpoint/2010/main" val="291244380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5"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F042B9B-0725-4A1C-8FA8-92C0568C7094}" type="slidenum">
              <a:rPr lang="en-US"/>
              <a:pPr>
                <a:defRPr/>
              </a:pPr>
              <a:t>‹#›</a:t>
            </a:fld>
            <a:endParaRPr lang="en-US" dirty="0"/>
          </a:p>
        </p:txBody>
      </p:sp>
    </p:spTree>
    <p:extLst>
      <p:ext uri="{BB962C8B-B14F-4D97-AF65-F5344CB8AC3E}">
        <p14:creationId xmlns:p14="http://schemas.microsoft.com/office/powerpoint/2010/main" val="32131451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a:t>Click to edit Master title style</a:t>
            </a:r>
          </a:p>
        </p:txBody>
      </p:sp>
      <p:sp>
        <p:nvSpPr>
          <p:cNvPr id="3" name="Subtitle 2"/>
          <p:cNvSpPr>
            <a:spLocks noGrp="1"/>
          </p:cNvSpPr>
          <p:nvPr>
            <p:ph type="subTitle" idx="1"/>
          </p:nvPr>
        </p:nvSpPr>
        <p:spPr>
          <a:xfrm>
            <a:off x="1508760" y="4404360"/>
            <a:ext cx="7040880" cy="1986280"/>
          </a:xfrm>
        </p:spPr>
        <p:txBody>
          <a:bodyPr/>
          <a:lstStyle>
            <a:lvl1pPr marL="0" indent="0" algn="ctr">
              <a:buNone/>
              <a:defRPr/>
            </a:lvl1pPr>
            <a:lvl2pPr marL="509115" indent="0" algn="ctr">
              <a:buNone/>
              <a:defRPr/>
            </a:lvl2pPr>
            <a:lvl3pPr marL="1018228" indent="0" algn="ctr">
              <a:buNone/>
              <a:defRPr/>
            </a:lvl3pPr>
            <a:lvl4pPr marL="1527344" indent="0" algn="ctr">
              <a:buNone/>
              <a:defRPr/>
            </a:lvl4pPr>
            <a:lvl5pPr marL="2036458" indent="0" algn="ctr">
              <a:buNone/>
              <a:defRPr/>
            </a:lvl5pPr>
            <a:lvl6pPr marL="2545574" indent="0" algn="ctr">
              <a:buNone/>
              <a:defRPr/>
            </a:lvl6pPr>
            <a:lvl7pPr marL="3054686" indent="0" algn="ctr">
              <a:buNone/>
              <a:defRPr/>
            </a:lvl7pPr>
            <a:lvl8pPr marL="3563802" indent="0" algn="ctr">
              <a:buNone/>
              <a:defRPr/>
            </a:lvl8pPr>
            <a:lvl9pPr marL="4072914"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0771DE60-FD26-4144-AB77-2AE4324E1DDD}" type="slidenum">
              <a:rPr lang="en-US"/>
              <a:pPr>
                <a:defRPr/>
              </a:pPr>
              <a:t>‹#›</a:t>
            </a:fld>
            <a:endParaRPr lang="en-US" dirty="0"/>
          </a:p>
        </p:txBody>
      </p:sp>
    </p:spTree>
    <p:extLst>
      <p:ext uri="{BB962C8B-B14F-4D97-AF65-F5344CB8AC3E}">
        <p14:creationId xmlns:p14="http://schemas.microsoft.com/office/powerpoint/2010/main" val="140572486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2374F86-39C6-4F22-80ED-B61A5A8C8D39}" type="slidenum">
              <a:rPr lang="en-US"/>
              <a:pPr>
                <a:defRPr/>
              </a:pPr>
              <a:t>‹#›</a:t>
            </a:fld>
            <a:endParaRPr lang="en-US" dirty="0"/>
          </a:p>
        </p:txBody>
      </p:sp>
    </p:spTree>
    <p:extLst>
      <p:ext uri="{BB962C8B-B14F-4D97-AF65-F5344CB8AC3E}">
        <p14:creationId xmlns:p14="http://schemas.microsoft.com/office/powerpoint/2010/main" val="266795955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9115" indent="0">
              <a:buNone/>
              <a:defRPr sz="2000"/>
            </a:lvl2pPr>
            <a:lvl3pPr marL="1018228" indent="0">
              <a:buNone/>
              <a:defRPr sz="1800"/>
            </a:lvl3pPr>
            <a:lvl4pPr marL="1527344" indent="0">
              <a:buNone/>
              <a:defRPr sz="1600"/>
            </a:lvl4pPr>
            <a:lvl5pPr marL="2036458" indent="0">
              <a:buNone/>
              <a:defRPr sz="1600"/>
            </a:lvl5pPr>
            <a:lvl6pPr marL="2545574" indent="0">
              <a:buNone/>
              <a:defRPr sz="1600"/>
            </a:lvl6pPr>
            <a:lvl7pPr marL="3054686" indent="0">
              <a:buNone/>
              <a:defRPr sz="1600"/>
            </a:lvl7pPr>
            <a:lvl8pPr marL="3563802" indent="0">
              <a:buNone/>
              <a:defRPr sz="1600"/>
            </a:lvl8pPr>
            <a:lvl9pPr marL="4072914" indent="0">
              <a:buNone/>
              <a:defRPr sz="16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1F9AE27-456D-4255-9E7A-99130D6E7754}" type="slidenum">
              <a:rPr lang="en-US"/>
              <a:pPr>
                <a:defRPr/>
              </a:pPr>
              <a:t>‹#›</a:t>
            </a:fld>
            <a:endParaRPr lang="en-US" dirty="0"/>
          </a:p>
        </p:txBody>
      </p:sp>
    </p:spTree>
    <p:extLst>
      <p:ext uri="{BB962C8B-B14F-4D97-AF65-F5344CB8AC3E}">
        <p14:creationId xmlns:p14="http://schemas.microsoft.com/office/powerpoint/2010/main" val="113401408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C6A139D9-0906-485E-A363-2E488E8C6E3C}" type="slidenum">
              <a:rPr lang="en-US"/>
              <a:pPr>
                <a:defRPr/>
              </a:pPr>
              <a:t>‹#›</a:t>
            </a:fld>
            <a:endParaRPr lang="en-US" dirty="0"/>
          </a:p>
        </p:txBody>
      </p:sp>
    </p:spTree>
    <p:extLst>
      <p:ext uri="{BB962C8B-B14F-4D97-AF65-F5344CB8AC3E}">
        <p14:creationId xmlns:p14="http://schemas.microsoft.com/office/powerpoint/2010/main" val="39904413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3" y="1739795"/>
            <a:ext cx="4445953" cy="725064"/>
          </a:xfrm>
        </p:spPr>
        <p:txBody>
          <a:bodyPr anchor="b"/>
          <a:lstStyle>
            <a:lvl1pPr marL="0" indent="0">
              <a:buNone/>
              <a:defRPr sz="2700" b="1"/>
            </a:lvl1pPr>
            <a:lvl2pPr marL="509115" indent="0">
              <a:buNone/>
              <a:defRPr sz="2200" b="1"/>
            </a:lvl2pPr>
            <a:lvl3pPr marL="1018228" indent="0">
              <a:buNone/>
              <a:defRPr sz="2000" b="1"/>
            </a:lvl3pPr>
            <a:lvl4pPr marL="1527344" indent="0">
              <a:buNone/>
              <a:defRPr sz="1800" b="1"/>
            </a:lvl4pPr>
            <a:lvl5pPr marL="2036458" indent="0">
              <a:buNone/>
              <a:defRPr sz="1800" b="1"/>
            </a:lvl5pPr>
            <a:lvl6pPr marL="2545574" indent="0">
              <a:buNone/>
              <a:defRPr sz="1800" b="1"/>
            </a:lvl6pPr>
            <a:lvl7pPr marL="3054686" indent="0">
              <a:buNone/>
              <a:defRPr sz="1800" b="1"/>
            </a:lvl7pPr>
            <a:lvl8pPr marL="3563802" indent="0">
              <a:buNone/>
              <a:defRPr sz="1800" b="1"/>
            </a:lvl8pPr>
            <a:lvl9pPr marL="407291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33"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1703E851-DA20-4C50-AB98-E9CC91BA01ED}" type="slidenum">
              <a:rPr lang="en-US"/>
              <a:pPr>
                <a:defRPr/>
              </a:pPr>
              <a:t>‹#›</a:t>
            </a:fld>
            <a:endParaRPr lang="en-US" dirty="0"/>
          </a:p>
        </p:txBody>
      </p:sp>
    </p:spTree>
    <p:extLst>
      <p:ext uri="{BB962C8B-B14F-4D97-AF65-F5344CB8AC3E}">
        <p14:creationId xmlns:p14="http://schemas.microsoft.com/office/powerpoint/2010/main" val="27605232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F4028AFB-8A17-403B-BFB2-106E727EA89D}" type="slidenum">
              <a:rPr lang="en-US"/>
              <a:pPr>
                <a:defRPr/>
              </a:pPr>
              <a:t>‹#›</a:t>
            </a:fld>
            <a:endParaRPr lang="en-US" dirty="0"/>
          </a:p>
        </p:txBody>
      </p:sp>
    </p:spTree>
    <p:extLst>
      <p:ext uri="{BB962C8B-B14F-4D97-AF65-F5344CB8AC3E}">
        <p14:creationId xmlns:p14="http://schemas.microsoft.com/office/powerpoint/2010/main" val="21728389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76AC905-8F79-4617-B9B0-3AC58B73E7FD}" type="slidenum">
              <a:rPr lang="en-US"/>
              <a:pPr>
                <a:defRPr/>
              </a:pPr>
              <a:t>‹#›</a:t>
            </a:fld>
            <a:endParaRPr lang="en-US" dirty="0"/>
          </a:p>
        </p:txBody>
      </p:sp>
    </p:spTree>
    <p:extLst>
      <p:ext uri="{BB962C8B-B14F-4D97-AF65-F5344CB8AC3E}">
        <p14:creationId xmlns:p14="http://schemas.microsoft.com/office/powerpoint/2010/main" val="283249735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5"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marL="381835" indent="-381835">
              <a:buClr>
                <a:schemeClr val="accent2"/>
              </a:buClr>
              <a:buFont typeface="Arial" pitchFamily="34" charset="0"/>
              <a:buChar char="•"/>
              <a:defRPr sz="2200"/>
            </a:lvl1pPr>
            <a:lvl2pPr marL="834381" indent="-325268">
              <a:buClr>
                <a:schemeClr val="accent2"/>
              </a:buClr>
              <a:buFont typeface="Arial" pitchFamily="34" charset="0"/>
              <a:buChar char="•"/>
              <a:defRPr sz="2200"/>
            </a:lvl2pPr>
            <a:lvl3pPr marL="1272787" indent="-254556">
              <a:buClr>
                <a:schemeClr val="accent2"/>
              </a:buClr>
              <a:buFont typeface="Arial" pitchFamily="34" charset="0"/>
              <a:buChar char="•"/>
              <a:defRPr sz="2200"/>
            </a:lvl3pPr>
            <a:lvl4pPr marL="1781900" indent="-254556">
              <a:buClr>
                <a:schemeClr val="accent2"/>
              </a:buClr>
              <a:buFont typeface="Arial" pitchFamily="34" charset="0"/>
              <a:buChar char="•"/>
              <a:defRPr sz="2200"/>
            </a:lvl4pPr>
            <a:lvl5pPr marL="2291015" indent="-254556">
              <a:buClr>
                <a:schemeClr val="accent2"/>
              </a:buClr>
              <a:buFont typeface="Arial" pitchFamily="34" charset="0"/>
              <a:buChar cha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5" y="1626447"/>
            <a:ext cx="3309144" cy="5316538"/>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DC18861-8792-4BF1-BB54-4008A866970D}" type="slidenum">
              <a:rPr lang="en-US"/>
              <a:pPr>
                <a:defRPr/>
              </a:pPr>
              <a:t>‹#›</a:t>
            </a:fld>
            <a:endParaRPr lang="en-US" dirty="0"/>
          </a:p>
        </p:txBody>
      </p:sp>
    </p:spTree>
    <p:extLst>
      <p:ext uri="{BB962C8B-B14F-4D97-AF65-F5344CB8AC3E}">
        <p14:creationId xmlns:p14="http://schemas.microsoft.com/office/powerpoint/2010/main" val="422663681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115" indent="0">
              <a:buNone/>
              <a:defRPr sz="3100"/>
            </a:lvl2pPr>
            <a:lvl3pPr marL="1018228" indent="0">
              <a:buNone/>
              <a:defRPr sz="2700"/>
            </a:lvl3pPr>
            <a:lvl4pPr marL="1527344" indent="0">
              <a:buNone/>
              <a:defRPr sz="2200"/>
            </a:lvl4pPr>
            <a:lvl5pPr marL="2036458" indent="0">
              <a:buNone/>
              <a:defRPr sz="2200"/>
            </a:lvl5pPr>
            <a:lvl6pPr marL="2545574" indent="0">
              <a:buNone/>
              <a:defRPr sz="2200"/>
            </a:lvl6pPr>
            <a:lvl7pPr marL="3054686" indent="0">
              <a:buNone/>
              <a:defRPr sz="2200"/>
            </a:lvl7pPr>
            <a:lvl8pPr marL="3563802" indent="0">
              <a:buNone/>
              <a:defRPr sz="2200"/>
            </a:lvl8pPr>
            <a:lvl9pPr marL="4072914" indent="0">
              <a:buNone/>
              <a:defRPr sz="2200"/>
            </a:lvl9pPr>
          </a:lstStyle>
          <a:p>
            <a:pPr lvl="0"/>
            <a:r>
              <a:rPr lang="en-US" noProof="0" dirty="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115" indent="0">
              <a:buNone/>
              <a:defRPr sz="1300"/>
            </a:lvl2pPr>
            <a:lvl3pPr marL="1018228" indent="0">
              <a:buNone/>
              <a:defRPr sz="1100"/>
            </a:lvl3pPr>
            <a:lvl4pPr marL="1527344" indent="0">
              <a:buNone/>
              <a:defRPr sz="1000"/>
            </a:lvl4pPr>
            <a:lvl5pPr marL="2036458" indent="0">
              <a:buNone/>
              <a:defRPr sz="1000"/>
            </a:lvl5pPr>
            <a:lvl6pPr marL="2545574" indent="0">
              <a:buNone/>
              <a:defRPr sz="1000"/>
            </a:lvl6pPr>
            <a:lvl7pPr marL="3054686" indent="0">
              <a:buNone/>
              <a:defRPr sz="1000"/>
            </a:lvl7pPr>
            <a:lvl8pPr marL="3563802" indent="0">
              <a:buNone/>
              <a:defRPr sz="1000"/>
            </a:lvl8pPr>
            <a:lvl9pPr marL="4072914" indent="0">
              <a:buNone/>
              <a:defRPr sz="10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C947431-7F9B-4B07-9E3A-8C0CB7266DE1}" type="slidenum">
              <a:rPr lang="en-US"/>
              <a:pPr>
                <a:defRPr/>
              </a:pPr>
              <a:t>‹#›</a:t>
            </a:fld>
            <a:endParaRPr lang="en-US" dirty="0"/>
          </a:p>
        </p:txBody>
      </p:sp>
    </p:spTree>
    <p:extLst>
      <p:ext uri="{BB962C8B-B14F-4D97-AF65-F5344CB8AC3E}">
        <p14:creationId xmlns:p14="http://schemas.microsoft.com/office/powerpoint/2010/main" val="299093573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9AE1455-BB39-4C14-9F76-7BE88EE3B1F4}" type="slidenum">
              <a:rPr lang="en-US"/>
              <a:pPr>
                <a:defRPr/>
              </a:pPr>
              <a:t>‹#›</a:t>
            </a:fld>
            <a:endParaRPr lang="en-US" dirty="0"/>
          </a:p>
        </p:txBody>
      </p:sp>
    </p:spTree>
    <p:extLst>
      <p:ext uri="{BB962C8B-B14F-4D97-AF65-F5344CB8AC3E}">
        <p14:creationId xmlns:p14="http://schemas.microsoft.com/office/powerpoint/2010/main" val="188064816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4250" y="431800"/>
            <a:ext cx="2305050" cy="65633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431800"/>
            <a:ext cx="6747510" cy="65633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E2CBF81-D8E8-43CE-BE82-11B0DF9B39D4}" type="slidenum">
              <a:rPr lang="en-US"/>
              <a:pPr>
                <a:defRPr/>
              </a:pPr>
              <a:t>‹#›</a:t>
            </a:fld>
            <a:endParaRPr lang="en-US" dirty="0"/>
          </a:p>
        </p:txBody>
      </p:sp>
    </p:spTree>
    <p:extLst>
      <p:ext uri="{BB962C8B-B14F-4D97-AF65-F5344CB8AC3E}">
        <p14:creationId xmlns:p14="http://schemas.microsoft.com/office/powerpoint/2010/main" val="1284046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descr="flower5 small"/>
          <p:cNvPicPr>
            <a:picLocks noChangeAspect="1" noChangeArrowheads="1"/>
          </p:cNvPicPr>
          <p:nvPr/>
        </p:nvPicPr>
        <p:blipFill>
          <a:blip r:embed="rId2">
            <a:extLst>
              <a:ext uri="{28A0092B-C50C-407E-A947-70E740481C1C}">
                <a14:useLocalDpi xmlns:a14="http://schemas.microsoft.com/office/drawing/2010/main" val="0"/>
              </a:ext>
            </a:extLst>
          </a:blip>
          <a:srcRect l="51479" t="15384" b="33333"/>
          <a:stretch>
            <a:fillRect/>
          </a:stretch>
        </p:blipFill>
        <p:spPr bwMode="auto">
          <a:xfrm>
            <a:off x="7459663" y="5068888"/>
            <a:ext cx="26035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502920" y="3799840"/>
            <a:ext cx="7040880" cy="1986280"/>
          </a:xfrm>
        </p:spPr>
        <p:txBody>
          <a:bodyPr/>
          <a:lstStyle>
            <a:lvl1pPr marL="0" indent="0">
              <a:buFont typeface="Arial" charset="0"/>
              <a:buNone/>
              <a:defRPr/>
            </a:lvl1pPr>
          </a:lstStyle>
          <a:p>
            <a:r>
              <a:rPr lang="en-US"/>
              <a:t>Click to edit Master subtitle style</a:t>
            </a:r>
          </a:p>
        </p:txBody>
      </p:sp>
      <p:sp>
        <p:nvSpPr>
          <p:cNvPr id="8194" name="Rectangle 2"/>
          <p:cNvSpPr>
            <a:spLocks noGrp="1" noChangeArrowheads="1"/>
          </p:cNvSpPr>
          <p:nvPr>
            <p:ph type="ctrTitle"/>
          </p:nvPr>
        </p:nvSpPr>
        <p:spPr>
          <a:xfrm>
            <a:off x="502920" y="1381760"/>
            <a:ext cx="8549640" cy="2331720"/>
          </a:xfrm>
        </p:spPr>
        <p:txBody>
          <a:bodyPr anchor="t"/>
          <a:lstStyle>
            <a:lvl1pPr>
              <a:defRPr sz="5100"/>
            </a:lvl1pPr>
          </a:lstStyle>
          <a:p>
            <a:r>
              <a:rPr lang="en-US"/>
              <a:t>Click to edit Master title style</a:t>
            </a:r>
          </a:p>
        </p:txBody>
      </p:sp>
    </p:spTree>
    <p:extLst>
      <p:ext uri="{BB962C8B-B14F-4D97-AF65-F5344CB8AC3E}">
        <p14:creationId xmlns:p14="http://schemas.microsoft.com/office/powerpoint/2010/main" val="255020871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19100" y="431800"/>
            <a:ext cx="9220200" cy="656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5E98A08F-7F39-431B-AF5E-FA59CA0260A6}" type="slidenum">
              <a:rPr lang="en-US"/>
              <a:pPr>
                <a:defRPr/>
              </a:pPr>
              <a:t>‹#›</a:t>
            </a:fld>
            <a:endParaRPr lang="en-US" dirty="0"/>
          </a:p>
        </p:txBody>
      </p:sp>
    </p:spTree>
    <p:extLst>
      <p:ext uri="{BB962C8B-B14F-4D97-AF65-F5344CB8AC3E}">
        <p14:creationId xmlns:p14="http://schemas.microsoft.com/office/powerpoint/2010/main" val="223644872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Content Placeholder 2"/>
          <p:cNvSpPr>
            <a:spLocks noGrp="1"/>
          </p:cNvSpPr>
          <p:nvPr>
            <p:ph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0" y="267716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0" y="4922520"/>
            <a:ext cx="4526280" cy="20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FF0E5AFD-D3E1-4A69-9983-26AC8E95E58A}" type="slidenum">
              <a:rPr lang="en-US"/>
              <a:pPr>
                <a:defRPr/>
              </a:pPr>
              <a:t>‹#›</a:t>
            </a:fld>
            <a:endParaRPr lang="en-US" dirty="0"/>
          </a:p>
        </p:txBody>
      </p:sp>
    </p:spTree>
    <p:extLst>
      <p:ext uri="{BB962C8B-B14F-4D97-AF65-F5344CB8AC3E}">
        <p14:creationId xmlns:p14="http://schemas.microsoft.com/office/powerpoint/2010/main" val="301533730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6" y="431800"/>
            <a:ext cx="7058343" cy="2072640"/>
          </a:xfrm>
        </p:spPr>
        <p:txBody>
          <a:bodyPr/>
          <a:lstStyle/>
          <a:p>
            <a:r>
              <a:rPr lang="en-US"/>
              <a:t>Click to edit Master title style</a:t>
            </a:r>
          </a:p>
        </p:txBody>
      </p:sp>
      <p:sp>
        <p:nvSpPr>
          <p:cNvPr id="3" name="Text Placeholder 2"/>
          <p:cNvSpPr>
            <a:spLocks noGrp="1"/>
          </p:cNvSpPr>
          <p:nvPr>
            <p:ph type="body" sz="half" idx="1"/>
          </p:nvPr>
        </p:nvSpPr>
        <p:spPr>
          <a:xfrm>
            <a:off x="41910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2677160"/>
            <a:ext cx="4526280"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3500850-D134-4AA7-8930-6B2DB0858C4B}" type="slidenum">
              <a:rPr lang="en-US"/>
              <a:pPr>
                <a:defRPr/>
              </a:pPr>
              <a:t>‹#›</a:t>
            </a:fld>
            <a:endParaRPr lang="en-US" dirty="0"/>
          </a:p>
        </p:txBody>
      </p:sp>
    </p:spTree>
    <p:extLst>
      <p:ext uri="{BB962C8B-B14F-4D97-AF65-F5344CB8AC3E}">
        <p14:creationId xmlns:p14="http://schemas.microsoft.com/office/powerpoint/2010/main" val="4015717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1.jpe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jpe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6" Type="http://schemas.openxmlformats.org/officeDocument/2006/relationships/image" Target="../media/image4.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6.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4.pn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theme" Target="../theme/theme8.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6" Type="http://schemas.openxmlformats.org/officeDocument/2006/relationships/theme" Target="../theme/theme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6" Type="http://schemas.openxmlformats.org/officeDocument/2006/relationships/theme" Target="../theme/theme10.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6" Type="http://schemas.openxmlformats.org/officeDocument/2006/relationships/image" Target="../media/image4.png"/><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theme" Target="../theme/theme11.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4.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2.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2" Type="http://schemas.openxmlformats.org/officeDocument/2006/relationships/slideLayout" Target="../slideLayouts/slideLayout156.xml"/><Relationship Id="rId16" Type="http://schemas.openxmlformats.org/officeDocument/2006/relationships/theme" Target="../theme/theme13.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6" Type="http://schemas.openxmlformats.org/officeDocument/2006/relationships/theme" Target="../theme/theme14.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2" Type="http://schemas.openxmlformats.org/officeDocument/2006/relationships/slideLayout" Target="../slideLayouts/slideLayout186.xml"/><Relationship Id="rId16" Type="http://schemas.openxmlformats.org/officeDocument/2006/relationships/theme" Target="../theme/theme15.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xStyles>
    <p:titleStyle>
      <a:lvl1pPr algn="ctr" rtl="0" eaLnBrk="0" fontAlgn="base" hangingPunct="0">
        <a:spcBef>
          <a:spcPct val="0"/>
        </a:spcBef>
        <a:spcAft>
          <a:spcPct val="0"/>
        </a:spcAft>
        <a:defRPr sz="4300">
          <a:solidFill>
            <a:schemeClr val="tx2"/>
          </a:solidFill>
          <a:latin typeface="+mj-lt"/>
          <a:ea typeface="ＭＳ Ｐゴシック" charset="0"/>
          <a:cs typeface="+mj-cs"/>
        </a:defRPr>
      </a:lvl1pPr>
      <a:lvl2pPr algn="ctr" rtl="0" eaLnBrk="0" fontAlgn="base" hangingPunct="0">
        <a:spcBef>
          <a:spcPct val="0"/>
        </a:spcBef>
        <a:spcAft>
          <a:spcPct val="0"/>
        </a:spcAft>
        <a:defRPr sz="4300">
          <a:solidFill>
            <a:schemeClr val="tx2"/>
          </a:solidFill>
          <a:latin typeface="Arial" charset="0"/>
          <a:ea typeface="ＭＳ Ｐゴシック" charset="0"/>
        </a:defRPr>
      </a:lvl2pPr>
      <a:lvl3pPr algn="ctr" rtl="0" eaLnBrk="0" fontAlgn="base" hangingPunct="0">
        <a:spcBef>
          <a:spcPct val="0"/>
        </a:spcBef>
        <a:spcAft>
          <a:spcPct val="0"/>
        </a:spcAft>
        <a:defRPr sz="4300">
          <a:solidFill>
            <a:schemeClr val="tx2"/>
          </a:solidFill>
          <a:latin typeface="Arial" charset="0"/>
          <a:ea typeface="ＭＳ Ｐゴシック" charset="0"/>
        </a:defRPr>
      </a:lvl3pPr>
      <a:lvl4pPr algn="ctr" rtl="0" eaLnBrk="0" fontAlgn="base" hangingPunct="0">
        <a:spcBef>
          <a:spcPct val="0"/>
        </a:spcBef>
        <a:spcAft>
          <a:spcPct val="0"/>
        </a:spcAft>
        <a:defRPr sz="4300">
          <a:solidFill>
            <a:schemeClr val="tx2"/>
          </a:solidFill>
          <a:latin typeface="Arial" charset="0"/>
          <a:ea typeface="ＭＳ Ｐゴシック" charset="0"/>
        </a:defRPr>
      </a:lvl4pPr>
      <a:lvl5pPr algn="ctr" rtl="0" eaLnBrk="0" fontAlgn="base" hangingPunct="0">
        <a:spcBef>
          <a:spcPct val="0"/>
        </a:spcBef>
        <a:spcAft>
          <a:spcPct val="0"/>
        </a:spcAft>
        <a:defRPr sz="4300">
          <a:solidFill>
            <a:schemeClr val="tx2"/>
          </a:solidFill>
          <a:latin typeface="Arial" charset="0"/>
          <a:ea typeface="ＭＳ Ｐゴシック" charset="0"/>
        </a:defRPr>
      </a:lvl5pPr>
      <a:lvl6pPr marL="457146" algn="ctr" rtl="0" fontAlgn="base">
        <a:spcBef>
          <a:spcPct val="0"/>
        </a:spcBef>
        <a:spcAft>
          <a:spcPct val="0"/>
        </a:spcAft>
        <a:defRPr sz="4300">
          <a:solidFill>
            <a:schemeClr val="tx2"/>
          </a:solidFill>
          <a:latin typeface="Arial" charset="0"/>
        </a:defRPr>
      </a:lvl6pPr>
      <a:lvl7pPr marL="914294" algn="ctr" rtl="0" fontAlgn="base">
        <a:spcBef>
          <a:spcPct val="0"/>
        </a:spcBef>
        <a:spcAft>
          <a:spcPct val="0"/>
        </a:spcAft>
        <a:defRPr sz="4300">
          <a:solidFill>
            <a:schemeClr val="tx2"/>
          </a:solidFill>
          <a:latin typeface="Arial" charset="0"/>
        </a:defRPr>
      </a:lvl7pPr>
      <a:lvl8pPr marL="1371440" algn="ctr" rtl="0" fontAlgn="base">
        <a:spcBef>
          <a:spcPct val="0"/>
        </a:spcBef>
        <a:spcAft>
          <a:spcPct val="0"/>
        </a:spcAft>
        <a:defRPr sz="4300">
          <a:solidFill>
            <a:schemeClr val="tx2"/>
          </a:solidFill>
          <a:latin typeface="Arial" charset="0"/>
        </a:defRPr>
      </a:lvl8pPr>
      <a:lvl9pPr marL="1828586" algn="ctr" rtl="0" fontAlgn="base">
        <a:spcBef>
          <a:spcPct val="0"/>
        </a:spcBef>
        <a:spcAft>
          <a:spcPct val="0"/>
        </a:spcAft>
        <a:defRPr sz="43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charset="0"/>
        </a:defRPr>
      </a:lvl2pPr>
      <a:lvl3pPr marL="1141413" indent="-227013" algn="l" rtl="0" eaLnBrk="0" fontAlgn="base" hangingPunct="0">
        <a:spcBef>
          <a:spcPct val="20000"/>
        </a:spcBef>
        <a:spcAft>
          <a:spcPct val="0"/>
        </a:spcAft>
        <a:buChar char="•"/>
        <a:defRPr sz="2500">
          <a:solidFill>
            <a:schemeClr val="tx1"/>
          </a:solidFill>
          <a:latin typeface="+mn-lt"/>
          <a:ea typeface="ＭＳ Ｐゴシック" charset="0"/>
        </a:defRPr>
      </a:lvl3pPr>
      <a:lvl4pPr marL="1598613" indent="-227013" algn="l" rtl="0" eaLnBrk="0" fontAlgn="base" hangingPunct="0">
        <a:spcBef>
          <a:spcPct val="20000"/>
        </a:spcBef>
        <a:spcAft>
          <a:spcPct val="0"/>
        </a:spcAft>
        <a:buChar char="–"/>
        <a:defRPr sz="2000">
          <a:solidFill>
            <a:schemeClr val="tx1"/>
          </a:solidFill>
          <a:latin typeface="+mn-lt"/>
          <a:ea typeface="ＭＳ Ｐゴシック" charset="0"/>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charset="0"/>
        </a:defRPr>
      </a:lvl5pPr>
      <a:lvl6pPr marL="2514306" indent="-228574" algn="l" rtl="0" fontAlgn="base">
        <a:spcBef>
          <a:spcPct val="20000"/>
        </a:spcBef>
        <a:spcAft>
          <a:spcPct val="0"/>
        </a:spcAft>
        <a:buChar char="»"/>
        <a:defRPr sz="2000">
          <a:solidFill>
            <a:schemeClr val="tx1"/>
          </a:solidFill>
          <a:latin typeface="+mn-lt"/>
        </a:defRPr>
      </a:lvl6pPr>
      <a:lvl7pPr marL="2971452" indent="-228574" algn="l" rtl="0" fontAlgn="base">
        <a:spcBef>
          <a:spcPct val="20000"/>
        </a:spcBef>
        <a:spcAft>
          <a:spcPct val="0"/>
        </a:spcAft>
        <a:buChar char="»"/>
        <a:defRPr sz="2000">
          <a:solidFill>
            <a:schemeClr val="tx1"/>
          </a:solidFill>
          <a:latin typeface="+mn-lt"/>
        </a:defRPr>
      </a:lvl7pPr>
      <a:lvl8pPr marL="3428600" indent="-228574" algn="l" rtl="0" fontAlgn="base">
        <a:spcBef>
          <a:spcPct val="20000"/>
        </a:spcBef>
        <a:spcAft>
          <a:spcPct val="0"/>
        </a:spcAft>
        <a:buChar char="»"/>
        <a:defRPr sz="2000">
          <a:solidFill>
            <a:schemeClr val="tx1"/>
          </a:solidFill>
          <a:latin typeface="+mn-lt"/>
        </a:defRPr>
      </a:lvl8pPr>
      <a:lvl9pPr marL="3885746" indent="-22857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03238" y="311150"/>
            <a:ext cx="90519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503238" y="1812925"/>
            <a:ext cx="9051925"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3238" y="7204075"/>
            <a:ext cx="2346325" cy="414338"/>
          </a:xfrm>
          <a:prstGeom prst="rect">
            <a:avLst/>
          </a:prstGeom>
        </p:spPr>
        <p:txBody>
          <a:bodyPr vert="horz" wrap="square" lIns="91429" tIns="45715" rIns="91429" bIns="45715" numCol="1" anchor="ctr" anchorCtr="0" compatLnSpc="1">
            <a:prstTxWarp prst="textNoShape">
              <a:avLst/>
            </a:prstTxWarp>
          </a:bodyPr>
          <a:lstStyle>
            <a:lvl1pPr>
              <a:defRPr sz="1200" smtClean="0">
                <a:solidFill>
                  <a:srgbClr val="898989"/>
                </a:solidFill>
                <a:latin typeface="Arial" pitchFamily="34" charset="0"/>
              </a:defRPr>
            </a:lvl1pPr>
          </a:lstStyle>
          <a:p>
            <a:pPr>
              <a:defRPr/>
            </a:pPr>
            <a:fld id="{EEC9CB64-0CFC-40D4-B614-0F0D7A1D6DD3}" type="datetimeFigureOut">
              <a:rPr lang="en-US" smtClean="0"/>
              <a:pPr>
                <a:defRPr/>
              </a:pPr>
              <a:t>1/19/2021</a:t>
            </a:fld>
            <a:endParaRPr lang="en-US" dirty="0"/>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91429" tIns="45715" rIns="91429" bIns="45715" rtlCol="0" anchor="ctr"/>
          <a:lstStyle>
            <a:lvl1pPr algn="ctr">
              <a:defRPr sz="1200">
                <a:solidFill>
                  <a:schemeClr val="tx1">
                    <a:tint val="75000"/>
                  </a:schemeClr>
                </a:solidFill>
                <a:latin typeface="Arial" charset="0"/>
                <a:ea typeface="+mn-ea"/>
              </a:defRPr>
            </a:lvl1pPr>
          </a:lstStyle>
          <a:p>
            <a:pPr>
              <a:defRPr/>
            </a:pPr>
            <a:endParaRPr lang="en-US" dirty="0"/>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wrap="square" lIns="91429" tIns="45715" rIns="91429" bIns="45715" numCol="1" anchor="ctr" anchorCtr="0" compatLnSpc="1">
            <a:prstTxWarp prst="textNoShape">
              <a:avLst/>
            </a:prstTxWarp>
          </a:bodyPr>
          <a:lstStyle>
            <a:lvl1pPr algn="r">
              <a:defRPr sz="1200" smtClean="0">
                <a:solidFill>
                  <a:srgbClr val="898989"/>
                </a:solidFill>
                <a:latin typeface="Arial" pitchFamily="34" charset="0"/>
              </a:defRPr>
            </a:lvl1pPr>
          </a:lstStyle>
          <a:p>
            <a:pPr>
              <a:defRPr/>
            </a:pPr>
            <a:fld id="{7E5C644E-58AB-44C5-86E1-E7F11BDF72D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912813" rtl="0" eaLnBrk="0" fontAlgn="base" hangingPunct="0">
        <a:spcBef>
          <a:spcPct val="0"/>
        </a:spcBef>
        <a:spcAft>
          <a:spcPct val="0"/>
        </a:spcAft>
        <a:defRPr sz="4300" kern="1200">
          <a:solidFill>
            <a:schemeClr val="tx1"/>
          </a:solidFill>
          <a:latin typeface="+mj-lt"/>
          <a:ea typeface="ＭＳ Ｐゴシック" charset="0"/>
          <a:cs typeface="+mj-cs"/>
        </a:defRPr>
      </a:lvl1pPr>
      <a:lvl2pPr algn="ctr" defTabSz="912813" rtl="0" eaLnBrk="0" fontAlgn="base" hangingPunct="0">
        <a:spcBef>
          <a:spcPct val="0"/>
        </a:spcBef>
        <a:spcAft>
          <a:spcPct val="0"/>
        </a:spcAft>
        <a:defRPr sz="4300">
          <a:solidFill>
            <a:schemeClr val="tx1"/>
          </a:solidFill>
          <a:latin typeface="Calibri" charset="0"/>
          <a:ea typeface="ＭＳ Ｐゴシック" charset="0"/>
        </a:defRPr>
      </a:lvl2pPr>
      <a:lvl3pPr algn="ctr" defTabSz="912813" rtl="0" eaLnBrk="0" fontAlgn="base" hangingPunct="0">
        <a:spcBef>
          <a:spcPct val="0"/>
        </a:spcBef>
        <a:spcAft>
          <a:spcPct val="0"/>
        </a:spcAft>
        <a:defRPr sz="4300">
          <a:solidFill>
            <a:schemeClr val="tx1"/>
          </a:solidFill>
          <a:latin typeface="Calibri" charset="0"/>
          <a:ea typeface="ＭＳ Ｐゴシック" charset="0"/>
        </a:defRPr>
      </a:lvl3pPr>
      <a:lvl4pPr algn="ctr" defTabSz="912813" rtl="0" eaLnBrk="0" fontAlgn="base" hangingPunct="0">
        <a:spcBef>
          <a:spcPct val="0"/>
        </a:spcBef>
        <a:spcAft>
          <a:spcPct val="0"/>
        </a:spcAft>
        <a:defRPr sz="4300">
          <a:solidFill>
            <a:schemeClr val="tx1"/>
          </a:solidFill>
          <a:latin typeface="Calibri" charset="0"/>
          <a:ea typeface="ＭＳ Ｐゴシック" charset="0"/>
        </a:defRPr>
      </a:lvl4pPr>
      <a:lvl5pPr algn="ctr" defTabSz="912813" rtl="0" eaLnBrk="0" fontAlgn="base" hangingPunct="0">
        <a:spcBef>
          <a:spcPct val="0"/>
        </a:spcBef>
        <a:spcAft>
          <a:spcPct val="0"/>
        </a:spcAft>
        <a:defRPr sz="4300">
          <a:solidFill>
            <a:schemeClr val="tx1"/>
          </a:solidFill>
          <a:latin typeface="Calibri" charset="0"/>
          <a:ea typeface="ＭＳ Ｐゴシック" charset="0"/>
        </a:defRPr>
      </a:lvl5pPr>
      <a:lvl6pPr marL="457200" algn="ctr" defTabSz="912813" rtl="0" fontAlgn="base">
        <a:spcBef>
          <a:spcPct val="0"/>
        </a:spcBef>
        <a:spcAft>
          <a:spcPct val="0"/>
        </a:spcAft>
        <a:defRPr sz="4300">
          <a:solidFill>
            <a:schemeClr val="tx1"/>
          </a:solidFill>
          <a:latin typeface="Calibri" charset="0"/>
          <a:ea typeface="ＭＳ Ｐゴシック" charset="0"/>
        </a:defRPr>
      </a:lvl6pPr>
      <a:lvl7pPr marL="914400" algn="ctr" defTabSz="912813" rtl="0" fontAlgn="base">
        <a:spcBef>
          <a:spcPct val="0"/>
        </a:spcBef>
        <a:spcAft>
          <a:spcPct val="0"/>
        </a:spcAft>
        <a:defRPr sz="4300">
          <a:solidFill>
            <a:schemeClr val="tx1"/>
          </a:solidFill>
          <a:latin typeface="Calibri" charset="0"/>
          <a:ea typeface="ＭＳ Ｐゴシック" charset="0"/>
        </a:defRPr>
      </a:lvl7pPr>
      <a:lvl8pPr marL="1371600" algn="ctr" defTabSz="912813" rtl="0" fontAlgn="base">
        <a:spcBef>
          <a:spcPct val="0"/>
        </a:spcBef>
        <a:spcAft>
          <a:spcPct val="0"/>
        </a:spcAft>
        <a:defRPr sz="4300">
          <a:solidFill>
            <a:schemeClr val="tx1"/>
          </a:solidFill>
          <a:latin typeface="Calibri" charset="0"/>
          <a:ea typeface="ＭＳ Ｐゴシック" charset="0"/>
        </a:defRPr>
      </a:lvl8pPr>
      <a:lvl9pPr marL="1828800" algn="ctr" defTabSz="912813" rtl="0" fontAlgn="base">
        <a:spcBef>
          <a:spcPct val="0"/>
        </a:spcBef>
        <a:spcAft>
          <a:spcPct val="0"/>
        </a:spcAft>
        <a:defRPr sz="4300">
          <a:solidFill>
            <a:schemeClr val="tx1"/>
          </a:solidFill>
          <a:latin typeface="Calibri" charset="0"/>
          <a:ea typeface="ＭＳ Ｐゴシック"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912813" rtl="0" eaLnBrk="0" fontAlgn="base" hangingPunct="0">
        <a:spcBef>
          <a:spcPct val="20000"/>
        </a:spcBef>
        <a:spcAft>
          <a:spcPct val="0"/>
        </a:spcAft>
        <a:buFont typeface="Arial" charset="0"/>
        <a:buChar char="•"/>
        <a:defRPr sz="2500" kern="1200">
          <a:solidFill>
            <a:schemeClr val="tx1"/>
          </a:solidFill>
          <a:latin typeface="+mn-lt"/>
          <a:ea typeface="ＭＳ Ｐゴシック" charset="0"/>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306"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2"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00"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4" algn="l" defTabSz="91429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666750" y="1827213"/>
            <a:ext cx="8870950" cy="466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2"/>
          <p:cNvSpPr>
            <a:spLocks noGrp="1" noChangeArrowheads="1"/>
          </p:cNvSpPr>
          <p:nvPr>
            <p:ph type="title"/>
          </p:nvPr>
        </p:nvSpPr>
        <p:spPr bwMode="auto">
          <a:xfrm>
            <a:off x="666750" y="455613"/>
            <a:ext cx="8932863"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sldNum" sz="quarter" idx="4"/>
          </p:nvPr>
        </p:nvSpPr>
        <p:spPr bwMode="auto">
          <a:xfrm>
            <a:off x="9096375" y="7110413"/>
            <a:ext cx="458788" cy="22860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eaLnBrk="0" hangingPunct="0">
              <a:defRPr sz="1100" b="0" smtClean="0">
                <a:solidFill>
                  <a:srgbClr val="080808"/>
                </a:solidFill>
                <a:latin typeface="Times New Roman" pitchFamily="18" charset="0"/>
              </a:defRPr>
            </a:lvl1pPr>
          </a:lstStyle>
          <a:p>
            <a:pPr>
              <a:defRPr/>
            </a:pPr>
            <a:fld id="{03479115-976F-41C8-8833-12B2072FDA7F}" type="slidenum">
              <a:rPr lang="en-US"/>
              <a:pPr>
                <a:defRPr/>
              </a:pPr>
              <a:t>‹#›</a:t>
            </a:fld>
            <a:endParaRPr lang="en-US" dirty="0"/>
          </a:p>
        </p:txBody>
      </p:sp>
      <p:sp>
        <p:nvSpPr>
          <p:cNvPr id="2053" name="Line 7"/>
          <p:cNvSpPr>
            <a:spLocks noChangeShapeType="1"/>
          </p:cNvSpPr>
          <p:nvPr/>
        </p:nvSpPr>
        <p:spPr bwMode="auto">
          <a:xfrm>
            <a:off x="655638" y="7112000"/>
            <a:ext cx="8955087" cy="7938"/>
          </a:xfrm>
          <a:prstGeom prst="line">
            <a:avLst/>
          </a:prstGeom>
          <a:noFill/>
          <a:ln w="952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2054" name="Line 8"/>
          <p:cNvSpPr>
            <a:spLocks noChangeShapeType="1"/>
          </p:cNvSpPr>
          <p:nvPr/>
        </p:nvSpPr>
        <p:spPr bwMode="auto">
          <a:xfrm>
            <a:off x="666750" y="385763"/>
            <a:ext cx="8929688" cy="0"/>
          </a:xfrm>
          <a:prstGeom prst="line">
            <a:avLst/>
          </a:prstGeom>
          <a:noFill/>
          <a:ln w="2857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2055" name="Rectangle 15"/>
          <p:cNvSpPr>
            <a:spLocks noChangeArrowheads="1"/>
          </p:cNvSpPr>
          <p:nvPr/>
        </p:nvSpPr>
        <p:spPr bwMode="auto">
          <a:xfrm>
            <a:off x="1077913" y="7110413"/>
            <a:ext cx="54387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5" rIns="0" bIns="45715"/>
          <a:lstStyle/>
          <a:p>
            <a:r>
              <a:rPr lang="en-US" sz="1000" b="0" dirty="0">
                <a:solidFill>
                  <a:srgbClr val="005596"/>
                </a:solidFill>
              </a:rPr>
              <a:t>Massachusetts Division of Health Care Finance and Policy</a:t>
            </a:r>
          </a:p>
        </p:txBody>
      </p:sp>
      <p:pic>
        <p:nvPicPr>
          <p:cNvPr id="2056" name="Picture 12" descr="DHCFP_New_Logo_408px by 158px"/>
          <p:cNvPicPr>
            <a:picLocks noChangeAspect="1" noChangeArrowheads="1"/>
          </p:cNvPicPr>
          <p:nvPr/>
        </p:nvPicPr>
        <p:blipFill>
          <a:blip r:embed="rId17">
            <a:extLst>
              <a:ext uri="{28A0092B-C50C-407E-A947-70E740481C1C}">
                <a14:useLocalDpi xmlns:a14="http://schemas.microsoft.com/office/drawing/2010/main" val="0"/>
              </a:ext>
            </a:extLst>
          </a:blip>
          <a:srcRect r="75433" b="-6097"/>
          <a:stretch>
            <a:fillRect/>
          </a:stretch>
        </p:blipFill>
        <p:spPr bwMode="auto">
          <a:xfrm>
            <a:off x="776288" y="6994525"/>
            <a:ext cx="2476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Rectangle 12"/>
          <p:cNvSpPr>
            <a:spLocks noChangeArrowheads="1"/>
          </p:cNvSpPr>
          <p:nvPr/>
        </p:nvSpPr>
        <p:spPr bwMode="white">
          <a:xfrm>
            <a:off x="1050925" y="6973888"/>
            <a:ext cx="98425"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nchor="ctr"/>
          <a:lstStyle/>
          <a:p>
            <a:endParaRPr lang="en-US" sz="1400" dirty="0">
              <a:solidFill>
                <a:schemeClr val="tx1"/>
              </a:solidFill>
              <a:latin typeface="Verdana" pitchFamily="34" charset="0"/>
            </a:endParaRPr>
          </a:p>
        </p:txBody>
      </p:sp>
      <p:pic>
        <p:nvPicPr>
          <p:cNvPr id="2058" name="Picture 9" descr="state seal_complete_"/>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8175" y="6983413"/>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Rectangle 10"/>
          <p:cNvSpPr>
            <a:spLocks noChangeArrowheads="1"/>
          </p:cNvSpPr>
          <p:nvPr/>
        </p:nvSpPr>
        <p:spPr bwMode="auto">
          <a:xfrm>
            <a:off x="336550" y="6670675"/>
            <a:ext cx="41703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9" tIns="45715" rIns="91429" bIns="45715">
            <a:spAutoFit/>
          </a:bodyPr>
          <a:lstStyle/>
          <a:p>
            <a:pPr algn="ctr" defTabSz="1017588">
              <a:spcBef>
                <a:spcPct val="50000"/>
              </a:spcBef>
            </a:pPr>
            <a:endParaRPr lang="en-US" dirty="0"/>
          </a:p>
        </p:txBody>
      </p:sp>
      <p:grpSp>
        <p:nvGrpSpPr>
          <p:cNvPr id="2060" name="Group 11"/>
          <p:cNvGrpSpPr>
            <a:grpSpLocks/>
          </p:cNvGrpSpPr>
          <p:nvPr/>
        </p:nvGrpSpPr>
        <p:grpSpPr bwMode="auto">
          <a:xfrm>
            <a:off x="1060450" y="7115175"/>
            <a:ext cx="3349625" cy="309563"/>
            <a:chOff x="4307" y="87"/>
            <a:chExt cx="1856" cy="299"/>
          </a:xfrm>
        </p:grpSpPr>
        <p:sp>
          <p:nvSpPr>
            <p:cNvPr id="2061" name="Rectangle 12"/>
            <p:cNvSpPr>
              <a:spLocks noChangeArrowheads="1"/>
            </p:cNvSpPr>
            <p:nvPr/>
          </p:nvSpPr>
          <p:spPr bwMode="white">
            <a:xfrm>
              <a:off x="4307" y="122"/>
              <a:ext cx="1856" cy="2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dirty="0">
                <a:solidFill>
                  <a:schemeClr val="tx1"/>
                </a:solidFill>
                <a:latin typeface="Verdana" pitchFamily="34" charset="0"/>
              </a:endParaRPr>
            </a:p>
          </p:txBody>
        </p:sp>
        <p:sp>
          <p:nvSpPr>
            <p:cNvPr id="14350" name="Text Box 13"/>
            <p:cNvSpPr txBox="1">
              <a:spLocks noChangeArrowheads="1"/>
            </p:cNvSpPr>
            <p:nvPr/>
          </p:nvSpPr>
          <p:spPr bwMode="auto">
            <a:xfrm>
              <a:off x="4318" y="87"/>
              <a:ext cx="175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99" tIns="50900" rIns="101799" bIns="50900" anchor="b">
              <a:spAutoFit/>
            </a:bodyPr>
            <a:lstStyle>
              <a:lvl1pPr eaLnBrk="0" hangingPunct="0">
                <a:defRPr sz="2500" b="1">
                  <a:solidFill>
                    <a:srgbClr val="DDDDDD"/>
                  </a:solidFill>
                  <a:latin typeface="Arial" pitchFamily="34" charset="0"/>
                  <a:ea typeface="ＭＳ Ｐゴシック" pitchFamily="34" charset="-128"/>
                </a:defRPr>
              </a:lvl1pPr>
              <a:lvl2pPr marL="742950" indent="-285750" eaLnBrk="0" hangingPunct="0">
                <a:defRPr sz="2500" b="1">
                  <a:solidFill>
                    <a:srgbClr val="DDDDDD"/>
                  </a:solidFill>
                  <a:latin typeface="Arial" pitchFamily="34" charset="0"/>
                  <a:ea typeface="ＭＳ Ｐゴシック" pitchFamily="34" charset="-128"/>
                </a:defRPr>
              </a:lvl2pPr>
              <a:lvl3pPr marL="1143000" indent="-228600" eaLnBrk="0" hangingPunct="0">
                <a:defRPr sz="2500" b="1">
                  <a:solidFill>
                    <a:srgbClr val="DDDDDD"/>
                  </a:solidFill>
                  <a:latin typeface="Arial" pitchFamily="34" charset="0"/>
                  <a:ea typeface="ＭＳ Ｐゴシック" pitchFamily="34" charset="-128"/>
                </a:defRPr>
              </a:lvl3pPr>
              <a:lvl4pPr marL="1600200" indent="-228600" eaLnBrk="0" hangingPunct="0">
                <a:defRPr sz="2500" b="1">
                  <a:solidFill>
                    <a:srgbClr val="DDDDDD"/>
                  </a:solidFill>
                  <a:latin typeface="Arial" pitchFamily="34" charset="0"/>
                  <a:ea typeface="ＭＳ Ｐゴシック" pitchFamily="34" charset="-128"/>
                </a:defRPr>
              </a:lvl4pPr>
              <a:lvl5pPr marL="2057400" indent="-228600" eaLnBrk="0" hangingPunct="0">
                <a:defRPr sz="2500" b="1">
                  <a:solidFill>
                    <a:srgbClr val="DDDDDD"/>
                  </a:solidFill>
                  <a:latin typeface="Arial" pitchFamily="34" charset="0"/>
                  <a:ea typeface="ＭＳ Ｐゴシック" pitchFamily="34" charset="-128"/>
                </a:defRPr>
              </a:lvl5pPr>
              <a:lvl6pPr marL="25146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6pPr>
              <a:lvl7pPr marL="29718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7pPr>
              <a:lvl8pPr marL="34290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8pPr>
              <a:lvl9pPr marL="3886200" indent="-228600" eaLnBrk="0" fontAlgn="base" hangingPunct="0">
                <a:spcBef>
                  <a:spcPct val="0"/>
                </a:spcBef>
                <a:spcAft>
                  <a:spcPct val="0"/>
                </a:spcAft>
                <a:defRPr sz="2500" b="1">
                  <a:solidFill>
                    <a:srgbClr val="DDDDDD"/>
                  </a:solidFill>
                  <a:latin typeface="Arial" pitchFamily="34" charset="0"/>
                  <a:ea typeface="ＭＳ Ｐゴシック" pitchFamily="34" charset="-128"/>
                </a:defRPr>
              </a:lvl9pPr>
            </a:lstStyle>
            <a:p>
              <a:pPr eaLnBrk="1" hangingPunct="1">
                <a:defRPr/>
              </a:pPr>
              <a:r>
                <a:rPr lang="en-US" sz="1100" b="0" dirty="0">
                  <a:solidFill>
                    <a:srgbClr val="376092"/>
                  </a:solidFill>
                </a:rPr>
                <a:t>Executive Office of Health and Human Services</a:t>
              </a:r>
            </a:p>
          </p:txBody>
        </p:sp>
      </p:grpSp>
    </p:spTree>
  </p:cSld>
  <p:clrMap bg1="lt1" tx1="dk1" bg2="lt2" tx2="dk2" accent1="accent1" accent2="accent2" accent3="accent3" accent4="accent4" accent5="accent5" accent6="accent6" hlink="hlink" folHlink="folHlink"/>
  <p:sldLayoutIdLst>
    <p:sldLayoutId id="2147484494" r:id="rId1"/>
    <p:sldLayoutId id="2147484495" r:id="rId2"/>
    <p:sldLayoutId id="2147484496" r:id="rId3"/>
    <p:sldLayoutId id="2147484328" r:id="rId4"/>
    <p:sldLayoutId id="2147484329" r:id="rId5"/>
    <p:sldLayoutId id="2147484330" r:id="rId6"/>
    <p:sldLayoutId id="2147484331" r:id="rId7"/>
    <p:sldLayoutId id="2147484332" r:id="rId8"/>
    <p:sldLayoutId id="2147484333" r:id="rId9"/>
    <p:sldLayoutId id="2147484334" r:id="rId10"/>
    <p:sldLayoutId id="2147484335" r:id="rId11"/>
    <p:sldLayoutId id="2147484336" r:id="rId12"/>
    <p:sldLayoutId id="2147484337" r:id="rId13"/>
    <p:sldLayoutId id="2147484338" r:id="rId14"/>
    <p:sldLayoutId id="2147484339" r:id="rId15"/>
  </p:sldLayoutIdLst>
  <p:hf hdr="0" ftr="0" dt="0"/>
  <p:txStyles>
    <p:titleStyle>
      <a:lvl1pPr algn="l" defTabSz="1017588" rtl="0" eaLnBrk="0" fontAlgn="base" hangingPunct="0">
        <a:spcBef>
          <a:spcPct val="0"/>
        </a:spcBef>
        <a:spcAft>
          <a:spcPct val="0"/>
        </a:spcAft>
        <a:defRPr sz="2200" b="1">
          <a:solidFill>
            <a:srgbClr val="080808"/>
          </a:solidFill>
          <a:latin typeface="Arial" charset="0"/>
          <a:ea typeface="ＭＳ Ｐゴシック" charset="0"/>
          <a:cs typeface="+mj-cs"/>
        </a:defRPr>
      </a:lvl1pPr>
      <a:lvl2pPr algn="l" defTabSz="1017588" rtl="0" eaLnBrk="0" fontAlgn="base" hangingPunct="0">
        <a:spcBef>
          <a:spcPct val="0"/>
        </a:spcBef>
        <a:spcAft>
          <a:spcPct val="0"/>
        </a:spcAft>
        <a:defRPr sz="2200" b="1">
          <a:solidFill>
            <a:srgbClr val="080808"/>
          </a:solidFill>
          <a:latin typeface="Arial" charset="0"/>
          <a:ea typeface="ＭＳ Ｐゴシック" charset="0"/>
        </a:defRPr>
      </a:lvl2pPr>
      <a:lvl3pPr algn="l" defTabSz="1017588" rtl="0" eaLnBrk="0" fontAlgn="base" hangingPunct="0">
        <a:spcBef>
          <a:spcPct val="0"/>
        </a:spcBef>
        <a:spcAft>
          <a:spcPct val="0"/>
        </a:spcAft>
        <a:defRPr sz="2200" b="1">
          <a:solidFill>
            <a:srgbClr val="080808"/>
          </a:solidFill>
          <a:latin typeface="Arial" charset="0"/>
          <a:ea typeface="ＭＳ Ｐゴシック" charset="0"/>
        </a:defRPr>
      </a:lvl3pPr>
      <a:lvl4pPr algn="l" defTabSz="1017588" rtl="0" eaLnBrk="0" fontAlgn="base" hangingPunct="0">
        <a:spcBef>
          <a:spcPct val="0"/>
        </a:spcBef>
        <a:spcAft>
          <a:spcPct val="0"/>
        </a:spcAft>
        <a:defRPr sz="2200" b="1">
          <a:solidFill>
            <a:srgbClr val="080808"/>
          </a:solidFill>
          <a:latin typeface="Arial" charset="0"/>
          <a:ea typeface="ＭＳ Ｐゴシック" charset="0"/>
        </a:defRPr>
      </a:lvl4pPr>
      <a:lvl5pPr algn="l" defTabSz="1017588" rtl="0" eaLnBrk="0" fontAlgn="base" hangingPunct="0">
        <a:spcBef>
          <a:spcPct val="0"/>
        </a:spcBef>
        <a:spcAft>
          <a:spcPct val="0"/>
        </a:spcAft>
        <a:defRPr sz="2200" b="1">
          <a:solidFill>
            <a:srgbClr val="080808"/>
          </a:solidFill>
          <a:latin typeface="Arial" charset="0"/>
          <a:ea typeface="ＭＳ Ｐゴシック" charset="0"/>
        </a:defRPr>
      </a:lvl5pPr>
      <a:lvl6pPr marL="457146" algn="l" defTabSz="1019056" rtl="0" fontAlgn="base">
        <a:spcBef>
          <a:spcPct val="0"/>
        </a:spcBef>
        <a:spcAft>
          <a:spcPct val="0"/>
        </a:spcAft>
        <a:defRPr sz="2200" b="1">
          <a:solidFill>
            <a:srgbClr val="080808"/>
          </a:solidFill>
          <a:latin typeface="Verdana" pitchFamily="34" charset="0"/>
        </a:defRPr>
      </a:lvl6pPr>
      <a:lvl7pPr marL="914294" algn="l" defTabSz="1019056" rtl="0" fontAlgn="base">
        <a:spcBef>
          <a:spcPct val="0"/>
        </a:spcBef>
        <a:spcAft>
          <a:spcPct val="0"/>
        </a:spcAft>
        <a:defRPr sz="2200" b="1">
          <a:solidFill>
            <a:srgbClr val="080808"/>
          </a:solidFill>
          <a:latin typeface="Verdana" pitchFamily="34" charset="0"/>
        </a:defRPr>
      </a:lvl7pPr>
      <a:lvl8pPr marL="1371440" algn="l" defTabSz="1019056" rtl="0" fontAlgn="base">
        <a:spcBef>
          <a:spcPct val="0"/>
        </a:spcBef>
        <a:spcAft>
          <a:spcPct val="0"/>
        </a:spcAft>
        <a:defRPr sz="2200" b="1">
          <a:solidFill>
            <a:srgbClr val="080808"/>
          </a:solidFill>
          <a:latin typeface="Verdana" pitchFamily="34" charset="0"/>
        </a:defRPr>
      </a:lvl8pPr>
      <a:lvl9pPr marL="1828586" algn="l" defTabSz="1019056" rtl="0" fontAlgn="base">
        <a:spcBef>
          <a:spcPct val="0"/>
        </a:spcBef>
        <a:spcAft>
          <a:spcPct val="0"/>
        </a:spcAft>
        <a:defRPr sz="2200" b="1">
          <a:solidFill>
            <a:srgbClr val="080808"/>
          </a:solidFill>
          <a:latin typeface="Verdana" pitchFamily="34" charset="0"/>
        </a:defRPr>
      </a:lvl9pPr>
    </p:titleStyle>
    <p:bodyStyle>
      <a:lvl1pPr marL="381000" indent="-381000" algn="l" defTabSz="1017588" rtl="0" eaLnBrk="0" fontAlgn="base" hangingPunct="0">
        <a:spcBef>
          <a:spcPct val="20000"/>
        </a:spcBef>
        <a:spcAft>
          <a:spcPct val="0"/>
        </a:spcAft>
        <a:defRPr sz="2000">
          <a:solidFill>
            <a:schemeClr val="tx1"/>
          </a:solidFill>
          <a:latin typeface="Arial" charset="0"/>
          <a:ea typeface="ＭＳ Ｐゴシック" charset="0"/>
          <a:cs typeface="+mn-cs"/>
        </a:defRPr>
      </a:lvl1pPr>
      <a:lvl2pPr marL="825500" indent="-315913" algn="l" defTabSz="1017588" rtl="0" eaLnBrk="0" fontAlgn="base" hangingPunct="0">
        <a:spcBef>
          <a:spcPct val="20000"/>
        </a:spcBef>
        <a:spcAft>
          <a:spcPct val="0"/>
        </a:spcAft>
        <a:defRPr>
          <a:solidFill>
            <a:schemeClr val="tx1"/>
          </a:solidFill>
          <a:latin typeface="Arial" charset="0"/>
          <a:ea typeface="ＭＳ Ｐゴシック" charset="0"/>
        </a:defRPr>
      </a:lvl2pPr>
      <a:lvl3pPr marL="1271588" indent="-252413" algn="l" defTabSz="1017588" rtl="0" eaLnBrk="0" fontAlgn="base" hangingPunct="0">
        <a:spcBef>
          <a:spcPct val="20000"/>
        </a:spcBef>
        <a:spcAft>
          <a:spcPct val="0"/>
        </a:spcAft>
        <a:defRPr>
          <a:solidFill>
            <a:schemeClr val="tx1"/>
          </a:solidFill>
          <a:latin typeface="Arial" charset="0"/>
          <a:ea typeface="ＭＳ Ｐゴシック" charset="0"/>
        </a:defRPr>
      </a:lvl3pPr>
      <a:lvl4pPr marL="1781175" indent="-252413" algn="l" defTabSz="1017588" rtl="0" eaLnBrk="0" fontAlgn="base" hangingPunct="0">
        <a:spcBef>
          <a:spcPct val="20000"/>
        </a:spcBef>
        <a:spcAft>
          <a:spcPct val="0"/>
        </a:spcAft>
        <a:defRPr sz="1400">
          <a:solidFill>
            <a:schemeClr val="tx1"/>
          </a:solidFill>
          <a:latin typeface="Arial" charset="0"/>
          <a:ea typeface="ＭＳ Ｐゴシック" charset="0"/>
        </a:defRPr>
      </a:lvl4pPr>
      <a:lvl5pPr marL="2290763" indent="-252413" algn="l" defTabSz="1017588" rtl="0" eaLnBrk="0" fontAlgn="base" hangingPunct="0">
        <a:spcBef>
          <a:spcPct val="20000"/>
        </a:spcBef>
        <a:spcAft>
          <a:spcPct val="0"/>
        </a:spcAft>
        <a:defRPr sz="1400">
          <a:solidFill>
            <a:schemeClr val="tx1"/>
          </a:solidFill>
          <a:latin typeface="Arial" charset="0"/>
          <a:ea typeface="ＭＳ Ｐゴシック" charset="0"/>
        </a:defRPr>
      </a:lvl5pPr>
      <a:lvl6pPr marL="2749228" indent="-253971" algn="l" defTabSz="1019056" rtl="0" fontAlgn="base">
        <a:spcBef>
          <a:spcPct val="20000"/>
        </a:spcBef>
        <a:spcAft>
          <a:spcPct val="0"/>
        </a:spcAft>
        <a:buChar char="»"/>
        <a:defRPr sz="1400">
          <a:solidFill>
            <a:schemeClr val="tx1"/>
          </a:solidFill>
          <a:latin typeface="+mn-lt"/>
        </a:defRPr>
      </a:lvl6pPr>
      <a:lvl7pPr marL="3206375" indent="-253971" algn="l" defTabSz="1019056" rtl="0" fontAlgn="base">
        <a:spcBef>
          <a:spcPct val="20000"/>
        </a:spcBef>
        <a:spcAft>
          <a:spcPct val="0"/>
        </a:spcAft>
        <a:buChar char="»"/>
        <a:defRPr sz="1400">
          <a:solidFill>
            <a:schemeClr val="tx1"/>
          </a:solidFill>
          <a:latin typeface="+mn-lt"/>
        </a:defRPr>
      </a:lvl7pPr>
      <a:lvl8pPr marL="3663522" indent="-253971" algn="l" defTabSz="1019056" rtl="0" fontAlgn="base">
        <a:spcBef>
          <a:spcPct val="20000"/>
        </a:spcBef>
        <a:spcAft>
          <a:spcPct val="0"/>
        </a:spcAft>
        <a:buChar char="»"/>
        <a:defRPr sz="1400">
          <a:solidFill>
            <a:schemeClr val="tx1"/>
          </a:solidFill>
          <a:latin typeface="+mn-lt"/>
        </a:defRPr>
      </a:lvl8pPr>
      <a:lvl9pPr marL="4120668" indent="-253971" algn="l" defTabSz="1019056" rtl="0" fontAlgn="base">
        <a:spcBef>
          <a:spcPct val="20000"/>
        </a:spcBef>
        <a:spcAft>
          <a:spcPct val="0"/>
        </a:spcAft>
        <a:buChar char="»"/>
        <a:defRPr sz="1400">
          <a:solidFill>
            <a:schemeClr val="tx1"/>
          </a:solidFill>
          <a:latin typeface="+mn-lt"/>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bwMode="auto">
          <a:xfrm>
            <a:off x="9053513" y="7107238"/>
            <a:ext cx="508000" cy="207962"/>
          </a:xfrm>
          <a:prstGeom prst="rect">
            <a:avLst/>
          </a:prstGeom>
          <a:noFill/>
          <a:ln w="9525">
            <a:noFill/>
            <a:miter lim="800000"/>
            <a:headEnd/>
            <a:tailEnd/>
          </a:ln>
        </p:spPr>
        <p:txBody>
          <a:bodyPr vert="horz" wrap="square" lIns="101835" tIns="50917" rIns="101835" bIns="50917" numCol="1" anchor="t" anchorCtr="0" compatLnSpc="1">
            <a:prstTxWarp prst="textNoShape">
              <a:avLst/>
            </a:prstTxWarp>
          </a:bodyPr>
          <a:lstStyle>
            <a:lvl1pPr algn="r">
              <a:defRPr sz="1100" b="0" smtClean="0">
                <a:solidFill>
                  <a:schemeClr val="tx1"/>
                </a:solidFill>
                <a:latin typeface="Times New Roman" pitchFamily="18" charset="0"/>
              </a:defRPr>
            </a:lvl1pPr>
          </a:lstStyle>
          <a:p>
            <a:pPr>
              <a:defRPr/>
            </a:pPr>
            <a:fld id="{A9C58FE4-78DD-4FDF-9ABF-C10FDE0CD9A0}" type="slidenum">
              <a:rPr lang="en-US"/>
              <a:pPr>
                <a:defRPr/>
              </a:pPr>
              <a:t>‹#›</a:t>
            </a:fld>
            <a:endParaRPr lang="en-US" dirty="0"/>
          </a:p>
        </p:txBody>
      </p:sp>
      <p:sp>
        <p:nvSpPr>
          <p:cNvPr id="3075" name="Rectangle 4"/>
          <p:cNvSpPr>
            <a:spLocks noGrp="1" noChangeArrowheads="1"/>
          </p:cNvSpPr>
          <p:nvPr>
            <p:ph type="title"/>
          </p:nvPr>
        </p:nvSpPr>
        <p:spPr bwMode="auto">
          <a:xfrm>
            <a:off x="442913" y="449263"/>
            <a:ext cx="9117012"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3076" name="Rectangle 5"/>
          <p:cNvSpPr>
            <a:spLocks noGrp="1" noChangeArrowheads="1"/>
          </p:cNvSpPr>
          <p:nvPr>
            <p:ph type="body" idx="1"/>
          </p:nvPr>
        </p:nvSpPr>
        <p:spPr bwMode="auto">
          <a:xfrm>
            <a:off x="420688" y="1482725"/>
            <a:ext cx="9126537"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7" name="Line 7"/>
          <p:cNvSpPr>
            <a:spLocks noChangeShapeType="1"/>
          </p:cNvSpPr>
          <p:nvPr/>
        </p:nvSpPr>
        <p:spPr bwMode="auto">
          <a:xfrm flipV="1">
            <a:off x="455613" y="7108825"/>
            <a:ext cx="9140825" cy="3175"/>
          </a:xfrm>
          <a:prstGeom prst="line">
            <a:avLst/>
          </a:prstGeom>
          <a:noFill/>
          <a:ln w="9525">
            <a:solidFill>
              <a:srgbClr val="080808"/>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3078" name="Line 8"/>
          <p:cNvSpPr>
            <a:spLocks noChangeShapeType="1"/>
          </p:cNvSpPr>
          <p:nvPr/>
        </p:nvSpPr>
        <p:spPr bwMode="auto">
          <a:xfrm>
            <a:off x="455613" y="385763"/>
            <a:ext cx="9140825" cy="0"/>
          </a:xfrm>
          <a:prstGeom prst="line">
            <a:avLst/>
          </a:prstGeom>
          <a:noFill/>
          <a:ln w="28575">
            <a:solidFill>
              <a:srgbClr val="4F81BD"/>
            </a:solidFill>
            <a:round/>
            <a:headEnd/>
            <a:tailEnd/>
          </a:ln>
          <a:extLst>
            <a:ext uri="{909E8E84-426E-40DD-AFC4-6F175D3DCCD1}">
              <a14:hiddenFill xmlns:a14="http://schemas.microsoft.com/office/drawing/2010/main">
                <a:noFill/>
              </a14:hiddenFill>
            </a:ext>
          </a:extLst>
        </p:spPr>
        <p:txBody>
          <a:bodyPr lIns="91429" tIns="45715" rIns="91429" bIns="45715"/>
          <a:lstStyle/>
          <a:p>
            <a:endParaRPr lang="en-US" dirty="0"/>
          </a:p>
        </p:txBody>
      </p:sp>
      <p:sp>
        <p:nvSpPr>
          <p:cNvPr id="3079" name="Rectangle 15"/>
          <p:cNvSpPr>
            <a:spLocks noChangeArrowheads="1"/>
          </p:cNvSpPr>
          <p:nvPr/>
        </p:nvSpPr>
        <p:spPr bwMode="auto">
          <a:xfrm>
            <a:off x="455613" y="7110413"/>
            <a:ext cx="54387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5" rIns="0" bIns="45715"/>
          <a:lstStyle/>
          <a:p>
            <a:r>
              <a:rPr lang="en-US" sz="900" b="0" dirty="0">
                <a:solidFill>
                  <a:srgbClr val="080808"/>
                </a:solidFill>
                <a:latin typeface="Verdana" pitchFamily="34" charset="0"/>
              </a:rPr>
              <a:t>Massachusetts Division of Health Care Finance and Policy</a:t>
            </a:r>
          </a:p>
        </p:txBody>
      </p:sp>
    </p:spTree>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49" r:id="rId10"/>
    <p:sldLayoutId id="2147484350" r:id="rId11"/>
  </p:sldLayoutIdLst>
  <p:hf hdr="0" ftr="0" dt="0"/>
  <p:txStyles>
    <p:titleStyle>
      <a:lvl1pPr algn="l" defTabSz="508000" rtl="0" eaLnBrk="0" fontAlgn="base" hangingPunct="0">
        <a:spcBef>
          <a:spcPct val="0"/>
        </a:spcBef>
        <a:spcAft>
          <a:spcPct val="0"/>
        </a:spcAft>
        <a:defRPr sz="2800" b="1">
          <a:solidFill>
            <a:schemeClr val="tx1"/>
          </a:solidFill>
          <a:latin typeface="+mj-lt"/>
          <a:ea typeface="ＭＳ Ｐゴシック" charset="0"/>
          <a:cs typeface="+mj-cs"/>
        </a:defRPr>
      </a:lvl1pPr>
      <a:lvl2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2pPr>
      <a:lvl3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3pPr>
      <a:lvl4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4pPr>
      <a:lvl5pPr algn="l" defTabSz="508000" rtl="0" eaLnBrk="0" fontAlgn="base" hangingPunct="0">
        <a:spcBef>
          <a:spcPct val="0"/>
        </a:spcBef>
        <a:spcAft>
          <a:spcPct val="0"/>
        </a:spcAft>
        <a:defRPr sz="2800" b="1">
          <a:solidFill>
            <a:schemeClr val="tx1"/>
          </a:solidFill>
          <a:latin typeface="Arial" charset="0"/>
          <a:ea typeface="ＭＳ Ｐゴシック" charset="0"/>
          <a:cs typeface="Times New Roman" pitchFamily="18" charset="0"/>
        </a:defRPr>
      </a:lvl5pPr>
      <a:lvl6pPr marL="457146" algn="l" defTabSz="509528" rtl="0" eaLnBrk="0" fontAlgn="base" hangingPunct="0">
        <a:spcBef>
          <a:spcPct val="0"/>
        </a:spcBef>
        <a:spcAft>
          <a:spcPct val="0"/>
        </a:spcAft>
        <a:defRPr sz="2800" b="1">
          <a:solidFill>
            <a:schemeClr val="tx1"/>
          </a:solidFill>
          <a:latin typeface="Arial" charset="0"/>
          <a:cs typeface="Times New Roman" pitchFamily="18" charset="0"/>
        </a:defRPr>
      </a:lvl6pPr>
      <a:lvl7pPr marL="914294" algn="l" defTabSz="509528" rtl="0" eaLnBrk="0" fontAlgn="base" hangingPunct="0">
        <a:spcBef>
          <a:spcPct val="0"/>
        </a:spcBef>
        <a:spcAft>
          <a:spcPct val="0"/>
        </a:spcAft>
        <a:defRPr sz="2800" b="1">
          <a:solidFill>
            <a:schemeClr val="tx1"/>
          </a:solidFill>
          <a:latin typeface="Arial" charset="0"/>
          <a:cs typeface="Times New Roman" pitchFamily="18" charset="0"/>
        </a:defRPr>
      </a:lvl7pPr>
      <a:lvl8pPr marL="1371440" algn="l" defTabSz="509528" rtl="0" eaLnBrk="0" fontAlgn="base" hangingPunct="0">
        <a:spcBef>
          <a:spcPct val="0"/>
        </a:spcBef>
        <a:spcAft>
          <a:spcPct val="0"/>
        </a:spcAft>
        <a:defRPr sz="2800" b="1">
          <a:solidFill>
            <a:schemeClr val="tx1"/>
          </a:solidFill>
          <a:latin typeface="Arial" charset="0"/>
          <a:cs typeface="Times New Roman" pitchFamily="18" charset="0"/>
        </a:defRPr>
      </a:lvl8pPr>
      <a:lvl9pPr marL="1828586" algn="l" defTabSz="509528" rtl="0" eaLnBrk="0" fontAlgn="base" hangingPunct="0">
        <a:spcBef>
          <a:spcPct val="0"/>
        </a:spcBef>
        <a:spcAft>
          <a:spcPct val="0"/>
        </a:spcAft>
        <a:defRPr sz="2800" b="1">
          <a:solidFill>
            <a:schemeClr val="tx1"/>
          </a:solidFill>
          <a:latin typeface="Arial" charset="0"/>
          <a:cs typeface="Times New Roman" pitchFamily="18" charset="0"/>
        </a:defRPr>
      </a:lvl9pPr>
    </p:titleStyle>
    <p:bodyStyle>
      <a:lvl1pPr marL="381000" indent="-381000" algn="l" defTabSz="508000" rtl="0" eaLnBrk="0" fontAlgn="base" hangingPunct="0">
        <a:spcBef>
          <a:spcPct val="20000"/>
        </a:spcBef>
        <a:spcAft>
          <a:spcPct val="0"/>
        </a:spcAft>
        <a:buFont typeface="Arial" charset="0"/>
        <a:defRPr sz="3600">
          <a:solidFill>
            <a:srgbClr val="5D833B"/>
          </a:solidFill>
          <a:latin typeface="+mn-lt"/>
          <a:ea typeface="ＭＳ Ｐゴシック" charset="0"/>
          <a:cs typeface="+mn-cs"/>
        </a:defRPr>
      </a:lvl1pPr>
      <a:lvl2pPr marL="825500" indent="-315913" algn="l" defTabSz="508000" rtl="0" eaLnBrk="0" fontAlgn="base" hangingPunct="0">
        <a:spcBef>
          <a:spcPct val="20000"/>
        </a:spcBef>
        <a:spcAft>
          <a:spcPct val="0"/>
        </a:spcAft>
        <a:buClr>
          <a:srgbClr val="595959"/>
        </a:buClr>
        <a:buFont typeface="Arial" charset="0"/>
        <a:buChar char="•"/>
        <a:defRPr sz="2000">
          <a:solidFill>
            <a:srgbClr val="595959"/>
          </a:solidFill>
          <a:latin typeface="+mn-lt"/>
          <a:ea typeface="ＭＳ Ｐゴシック" charset="0"/>
          <a:cs typeface="Arial" charset="0"/>
        </a:defRPr>
      </a:lvl2pPr>
      <a:lvl3pPr marL="1271588" indent="-252413" algn="l" defTabSz="508000" rtl="0" eaLnBrk="0" fontAlgn="base" hangingPunct="0">
        <a:spcBef>
          <a:spcPct val="20000"/>
        </a:spcBef>
        <a:spcAft>
          <a:spcPct val="0"/>
        </a:spcAft>
        <a:buClr>
          <a:srgbClr val="595959"/>
        </a:buClr>
        <a:buFont typeface="Arial" charset="0"/>
        <a:buChar char="−"/>
        <a:defRPr>
          <a:solidFill>
            <a:srgbClr val="595959"/>
          </a:solidFill>
          <a:latin typeface="+mn-lt"/>
          <a:ea typeface="Arial" charset="0"/>
          <a:cs typeface="Arial" charset="0"/>
        </a:defRPr>
      </a:lvl3pPr>
      <a:lvl4pPr marL="1781175" indent="-252413" algn="l" defTabSz="508000" rtl="0" eaLnBrk="0" fontAlgn="base" hangingPunct="0">
        <a:spcBef>
          <a:spcPct val="20000"/>
        </a:spcBef>
        <a:spcAft>
          <a:spcPct val="0"/>
        </a:spcAft>
        <a:buClr>
          <a:srgbClr val="595959"/>
        </a:buClr>
        <a:buFont typeface="Arial" charset="0"/>
        <a:buChar char="•"/>
        <a:defRPr sz="1600">
          <a:solidFill>
            <a:srgbClr val="595959"/>
          </a:solidFill>
          <a:latin typeface="+mn-lt"/>
          <a:ea typeface="Arial" charset="0"/>
          <a:cs typeface="Arial" charset="0"/>
        </a:defRPr>
      </a:lvl4pPr>
      <a:lvl5pPr marL="2290763" indent="-252413" algn="l" defTabSz="508000" rtl="0" eaLnBrk="0" fontAlgn="base" hangingPunct="0">
        <a:spcBef>
          <a:spcPct val="20000"/>
        </a:spcBef>
        <a:spcAft>
          <a:spcPct val="0"/>
        </a:spcAft>
        <a:buClr>
          <a:srgbClr val="595959"/>
        </a:buClr>
        <a:buFont typeface="Arial" charset="0"/>
        <a:buChar char="–"/>
        <a:defRPr sz="1300">
          <a:solidFill>
            <a:srgbClr val="595959"/>
          </a:solidFill>
          <a:latin typeface="+mn-lt"/>
          <a:ea typeface="Arial" charset="0"/>
          <a:cs typeface="Arial" charset="0"/>
        </a:defRPr>
      </a:lvl5pPr>
      <a:lvl6pPr marL="2749228"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6pPr>
      <a:lvl7pPr marL="3206375"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7pPr>
      <a:lvl8pPr marL="3663522"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8pPr>
      <a:lvl9pPr marL="4120668" indent="-253971" algn="l" defTabSz="509528" rtl="0" eaLnBrk="0" fontAlgn="base" hangingPunct="0">
        <a:spcBef>
          <a:spcPct val="20000"/>
        </a:spcBef>
        <a:spcAft>
          <a:spcPct val="0"/>
        </a:spcAft>
        <a:buClr>
          <a:srgbClr val="595959"/>
        </a:buClr>
        <a:buFont typeface="Arial" charset="0"/>
        <a:buChar char="–"/>
        <a:defRPr sz="1300">
          <a:solidFill>
            <a:srgbClr val="595959"/>
          </a:solidFill>
          <a:latin typeface="+mn-lt"/>
          <a:cs typeface="Arial" charset="0"/>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10" descr="339DH_PPT_Template_Inn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0058400" cy="777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4"/>
          </p:nvPr>
        </p:nvSpPr>
        <p:spPr bwMode="auto">
          <a:xfrm>
            <a:off x="9271000" y="7207250"/>
            <a:ext cx="647700" cy="414338"/>
          </a:xfrm>
          <a:prstGeom prst="rect">
            <a:avLst/>
          </a:prstGeom>
          <a:noFill/>
          <a:ln w="9525">
            <a:noFill/>
            <a:miter lim="800000"/>
            <a:headEnd/>
            <a:tailEnd/>
          </a:ln>
        </p:spPr>
        <p:txBody>
          <a:bodyPr vert="horz" wrap="square" lIns="101835" tIns="50917" rIns="101835" bIns="50917" numCol="1" anchor="t" anchorCtr="0" compatLnSpc="1">
            <a:prstTxWarp prst="textNoShape">
              <a:avLst/>
            </a:prstTxWarp>
          </a:bodyPr>
          <a:lstStyle>
            <a:lvl1pPr algn="r">
              <a:defRPr sz="1100" b="0" smtClean="0">
                <a:solidFill>
                  <a:schemeClr val="tx1"/>
                </a:solidFill>
                <a:latin typeface="Times New Roman" pitchFamily="18" charset="0"/>
              </a:defRPr>
            </a:lvl1pPr>
          </a:lstStyle>
          <a:p>
            <a:pPr>
              <a:defRPr/>
            </a:pPr>
            <a:fld id="{C2B7F68E-E344-48DD-9CBD-66D33CD9FD62}" type="slidenum">
              <a:rPr lang="en-US"/>
              <a:pPr>
                <a:defRPr/>
              </a:pPr>
              <a:t>‹#›</a:t>
            </a:fld>
            <a:endParaRPr lang="en-US" dirty="0"/>
          </a:p>
        </p:txBody>
      </p:sp>
      <p:sp>
        <p:nvSpPr>
          <p:cNvPr id="4100" name="Rectangle 4"/>
          <p:cNvSpPr>
            <a:spLocks noGrp="1" noChangeArrowheads="1"/>
          </p:cNvSpPr>
          <p:nvPr>
            <p:ph type="title"/>
          </p:nvPr>
        </p:nvSpPr>
        <p:spPr bwMode="auto">
          <a:xfrm>
            <a:off x="520700" y="58738"/>
            <a:ext cx="90519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4101" name="Rectangle 5"/>
          <p:cNvSpPr>
            <a:spLocks noGrp="1" noChangeArrowheads="1"/>
          </p:cNvSpPr>
          <p:nvPr>
            <p:ph type="body" idx="1"/>
          </p:nvPr>
        </p:nvSpPr>
        <p:spPr bwMode="auto">
          <a:xfrm>
            <a:off x="520700" y="1427163"/>
            <a:ext cx="9051925"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Lst>
  <p:hf hdr="0" ftr="0" dt="0"/>
  <p:txStyles>
    <p:titleStyle>
      <a:lvl1pPr algn="l" defTabSz="508000" rtl="0" eaLnBrk="0" fontAlgn="base" hangingPunct="0">
        <a:spcBef>
          <a:spcPct val="0"/>
        </a:spcBef>
        <a:spcAft>
          <a:spcPct val="0"/>
        </a:spcAft>
        <a:defRPr sz="3600">
          <a:solidFill>
            <a:srgbClr val="FFFFFF"/>
          </a:solidFill>
          <a:latin typeface="+mj-lt"/>
          <a:ea typeface="ＭＳ Ｐゴシック" charset="0"/>
          <a:cs typeface="+mj-cs"/>
        </a:defRPr>
      </a:lvl1pPr>
      <a:lvl2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2pPr>
      <a:lvl3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3pPr>
      <a:lvl4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4pPr>
      <a:lvl5pPr algn="l" defTabSz="508000" rtl="0" eaLnBrk="0" fontAlgn="base" hangingPunct="0">
        <a:spcBef>
          <a:spcPct val="0"/>
        </a:spcBef>
        <a:spcAft>
          <a:spcPct val="0"/>
        </a:spcAft>
        <a:defRPr sz="3600">
          <a:solidFill>
            <a:srgbClr val="FFFFFF"/>
          </a:solidFill>
          <a:latin typeface="Times New Roman" pitchFamily="18" charset="0"/>
          <a:ea typeface="ＭＳ Ｐゴシック" charset="0"/>
          <a:cs typeface="Times New Roman" pitchFamily="18" charset="0"/>
        </a:defRPr>
      </a:lvl5pPr>
      <a:lvl6pPr marL="457146"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6pPr>
      <a:lvl7pPr marL="914294"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7pPr>
      <a:lvl8pPr marL="1371440"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8pPr>
      <a:lvl9pPr marL="1828586" algn="l" defTabSz="509528" rtl="0" eaLnBrk="0" fontAlgn="base" hangingPunct="0">
        <a:spcBef>
          <a:spcPct val="0"/>
        </a:spcBef>
        <a:spcAft>
          <a:spcPct val="0"/>
        </a:spcAft>
        <a:defRPr sz="3600">
          <a:solidFill>
            <a:srgbClr val="FFFFFF"/>
          </a:solidFill>
          <a:latin typeface="Times New Roman" pitchFamily="18" charset="0"/>
          <a:cs typeface="Times New Roman" pitchFamily="18" charset="0"/>
        </a:defRPr>
      </a:lvl9pPr>
    </p:titleStyle>
    <p:bodyStyle>
      <a:lvl1pPr marL="381000" indent="-381000" algn="l" defTabSz="508000" rtl="0" eaLnBrk="0" fontAlgn="base" hangingPunct="0">
        <a:spcBef>
          <a:spcPct val="20000"/>
        </a:spcBef>
        <a:spcAft>
          <a:spcPct val="0"/>
        </a:spcAft>
        <a:buFont typeface="Arial" charset="0"/>
        <a:defRPr sz="3600">
          <a:solidFill>
            <a:srgbClr val="5D833B"/>
          </a:solidFill>
          <a:latin typeface="+mn-lt"/>
          <a:ea typeface="ＭＳ Ｐゴシック" charset="0"/>
          <a:cs typeface="+mn-cs"/>
        </a:defRPr>
      </a:lvl1pPr>
      <a:lvl2pPr marL="825500" indent="-315913" algn="l" defTabSz="508000" rtl="0" eaLnBrk="0" fontAlgn="base" hangingPunct="0">
        <a:spcBef>
          <a:spcPct val="20000"/>
        </a:spcBef>
        <a:spcAft>
          <a:spcPct val="0"/>
        </a:spcAft>
        <a:buClr>
          <a:srgbClr val="595959"/>
        </a:buClr>
        <a:buFont typeface="Arial" charset="0"/>
        <a:defRPr sz="2000">
          <a:solidFill>
            <a:srgbClr val="595959"/>
          </a:solidFill>
          <a:latin typeface="+mn-lt"/>
          <a:ea typeface="ＭＳ Ｐゴシック" charset="0"/>
          <a:cs typeface="Arial" charset="0"/>
        </a:defRPr>
      </a:lvl2pPr>
      <a:lvl3pPr marL="1271588" indent="-252413" algn="l" defTabSz="508000" rtl="0" eaLnBrk="0" fontAlgn="base" hangingPunct="0">
        <a:spcBef>
          <a:spcPct val="20000"/>
        </a:spcBef>
        <a:spcAft>
          <a:spcPct val="0"/>
        </a:spcAft>
        <a:buClr>
          <a:srgbClr val="595959"/>
        </a:buClr>
        <a:buFont typeface="Arial" charset="0"/>
        <a:defRPr>
          <a:solidFill>
            <a:srgbClr val="595959"/>
          </a:solidFill>
          <a:latin typeface="+mn-lt"/>
          <a:ea typeface="Arial" charset="0"/>
          <a:cs typeface="Arial" charset="0"/>
        </a:defRPr>
      </a:lvl3pPr>
      <a:lvl4pPr marL="1781175" indent="-252413" algn="l" defTabSz="508000" rtl="0" eaLnBrk="0" fontAlgn="base" hangingPunct="0">
        <a:spcBef>
          <a:spcPct val="20000"/>
        </a:spcBef>
        <a:spcAft>
          <a:spcPct val="0"/>
        </a:spcAft>
        <a:buClr>
          <a:srgbClr val="595959"/>
        </a:buClr>
        <a:buFont typeface="Arial" charset="0"/>
        <a:defRPr sz="1600">
          <a:solidFill>
            <a:srgbClr val="595959"/>
          </a:solidFill>
          <a:latin typeface="+mn-lt"/>
          <a:ea typeface="Arial" charset="0"/>
          <a:cs typeface="Arial" charset="0"/>
        </a:defRPr>
      </a:lvl4pPr>
      <a:lvl5pPr marL="2290763" indent="-252413" algn="l" defTabSz="508000" rtl="0" eaLnBrk="0" fontAlgn="base" hangingPunct="0">
        <a:spcBef>
          <a:spcPct val="20000"/>
        </a:spcBef>
        <a:spcAft>
          <a:spcPct val="0"/>
        </a:spcAft>
        <a:buClr>
          <a:srgbClr val="595959"/>
        </a:buClr>
        <a:buFont typeface="Arial" charset="0"/>
        <a:defRPr sz="1300">
          <a:solidFill>
            <a:srgbClr val="595959"/>
          </a:solidFill>
          <a:latin typeface="+mn-lt"/>
          <a:ea typeface="Arial" charset="0"/>
          <a:cs typeface="Arial" charset="0"/>
        </a:defRPr>
      </a:lvl5pPr>
      <a:lvl6pPr marL="2749228"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6pPr>
      <a:lvl7pPr marL="3206375"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7pPr>
      <a:lvl8pPr marL="3663522"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8pPr>
      <a:lvl9pPr marL="4120668" indent="-253971" algn="l" defTabSz="509528" rtl="0" eaLnBrk="0" fontAlgn="base" hangingPunct="0">
        <a:spcBef>
          <a:spcPct val="20000"/>
        </a:spcBef>
        <a:spcAft>
          <a:spcPct val="0"/>
        </a:spcAft>
        <a:buClr>
          <a:srgbClr val="595959"/>
        </a:buClr>
        <a:buFont typeface="Arial" charset="0"/>
        <a:defRPr sz="1300">
          <a:solidFill>
            <a:srgbClr val="595959"/>
          </a:solidFill>
          <a:latin typeface="+mn-lt"/>
          <a:cs typeface="Arial" charset="0"/>
        </a:defRPr>
      </a:lvl9pPr>
    </p:bodyStyle>
    <p:otherStyle>
      <a:defPPr>
        <a:defRPr lang="en-US"/>
      </a:defPPr>
      <a:lvl1pPr marL="0" algn="l" defTabSz="914294" rtl="0" eaLnBrk="1" latinLnBrk="0" hangingPunct="1">
        <a:defRPr sz="1800" kern="1200">
          <a:solidFill>
            <a:schemeClr val="tx1"/>
          </a:solidFill>
          <a:latin typeface="+mn-lt"/>
          <a:ea typeface="+mn-ea"/>
          <a:cs typeface="+mn-cs"/>
        </a:defRPr>
      </a:lvl1pPr>
      <a:lvl2pPr marL="457146" algn="l" defTabSz="914294" rtl="0" eaLnBrk="1" latinLnBrk="0" hangingPunct="1">
        <a:defRPr sz="1800" kern="1200">
          <a:solidFill>
            <a:schemeClr val="tx1"/>
          </a:solidFill>
          <a:latin typeface="+mn-lt"/>
          <a:ea typeface="+mn-ea"/>
          <a:cs typeface="+mn-cs"/>
        </a:defRPr>
      </a:lvl2pPr>
      <a:lvl3pPr marL="914294" algn="l" defTabSz="914294" rtl="0" eaLnBrk="1" latinLnBrk="0" hangingPunct="1">
        <a:defRPr sz="1800" kern="1200">
          <a:solidFill>
            <a:schemeClr val="tx1"/>
          </a:solidFill>
          <a:latin typeface="+mn-lt"/>
          <a:ea typeface="+mn-ea"/>
          <a:cs typeface="+mn-cs"/>
        </a:defRPr>
      </a:lvl3pPr>
      <a:lvl4pPr marL="1371440" algn="l" defTabSz="914294" rtl="0" eaLnBrk="1" latinLnBrk="0" hangingPunct="1">
        <a:defRPr sz="1800" kern="1200">
          <a:solidFill>
            <a:schemeClr val="tx1"/>
          </a:solidFill>
          <a:latin typeface="+mn-lt"/>
          <a:ea typeface="+mn-ea"/>
          <a:cs typeface="+mn-cs"/>
        </a:defRPr>
      </a:lvl4pPr>
      <a:lvl5pPr marL="1828586" algn="l" defTabSz="914294" rtl="0" eaLnBrk="1" latinLnBrk="0" hangingPunct="1">
        <a:defRPr sz="1800" kern="1200">
          <a:solidFill>
            <a:schemeClr val="tx1"/>
          </a:solidFill>
          <a:latin typeface="+mn-lt"/>
          <a:ea typeface="+mn-ea"/>
          <a:cs typeface="+mn-cs"/>
        </a:defRPr>
      </a:lvl5pPr>
      <a:lvl6pPr marL="2285732" algn="l" defTabSz="914294" rtl="0" eaLnBrk="1" latinLnBrk="0" hangingPunct="1">
        <a:defRPr sz="1800" kern="1200">
          <a:solidFill>
            <a:schemeClr val="tx1"/>
          </a:solidFill>
          <a:latin typeface="+mn-lt"/>
          <a:ea typeface="+mn-ea"/>
          <a:cs typeface="+mn-cs"/>
        </a:defRPr>
      </a:lvl6pPr>
      <a:lvl7pPr marL="2742880" algn="l" defTabSz="914294" rtl="0" eaLnBrk="1" latinLnBrk="0" hangingPunct="1">
        <a:defRPr sz="1800" kern="1200">
          <a:solidFill>
            <a:schemeClr val="tx1"/>
          </a:solidFill>
          <a:latin typeface="+mn-lt"/>
          <a:ea typeface="+mn-ea"/>
          <a:cs typeface="+mn-cs"/>
        </a:defRPr>
      </a:lvl7pPr>
      <a:lvl8pPr marL="3200026" algn="l" defTabSz="914294" rtl="0" eaLnBrk="1" latinLnBrk="0" hangingPunct="1">
        <a:defRPr sz="1800" kern="1200">
          <a:solidFill>
            <a:schemeClr val="tx1"/>
          </a:solidFill>
          <a:latin typeface="+mn-lt"/>
          <a:ea typeface="+mn-ea"/>
          <a:cs typeface="+mn-cs"/>
        </a:defRPr>
      </a:lvl8pPr>
      <a:lvl9pPr marL="3657172" algn="l" defTabSz="91429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4DEA3B1D-64FB-4713-918C-9706FE812B51}" type="slidenum">
              <a:rPr lang="en-US"/>
              <a:pPr>
                <a:defRPr/>
              </a:pPr>
              <a:t>‹#›</a:t>
            </a:fld>
            <a:endParaRPr lang="en-US" dirty="0"/>
          </a:p>
        </p:txBody>
      </p:sp>
      <p:pic>
        <p:nvPicPr>
          <p:cNvPr id="5125" name="Picture 12"/>
          <p:cNvPicPr>
            <a:picLocks noChangeAspect="1" noChangeArrowheads="1"/>
          </p:cNvPicPr>
          <p:nvPr/>
        </p:nvPicPr>
        <p:blipFill>
          <a:blip r:embed="rId16">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97"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 id="2147484372" r:id="rId12"/>
    <p:sldLayoutId id="2147484373" r:id="rId13"/>
    <p:sldLayoutId id="2147484374" r:id="rId14"/>
  </p:sldLayoutIdLst>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352" algn="l" rtl="0" eaLnBrk="1" fontAlgn="base" hangingPunct="1">
        <a:lnSpc>
          <a:spcPct val="85000"/>
        </a:lnSpc>
        <a:spcBef>
          <a:spcPct val="0"/>
        </a:spcBef>
        <a:spcAft>
          <a:spcPct val="0"/>
        </a:spcAft>
        <a:defRPr sz="4900" b="1">
          <a:solidFill>
            <a:schemeClr val="accent2"/>
          </a:solidFill>
          <a:latin typeface="Arial" charset="0"/>
        </a:defRPr>
      </a:lvl6pPr>
      <a:lvl7pPr marL="1018705" algn="l" rtl="0" eaLnBrk="1" fontAlgn="base" hangingPunct="1">
        <a:lnSpc>
          <a:spcPct val="85000"/>
        </a:lnSpc>
        <a:spcBef>
          <a:spcPct val="0"/>
        </a:spcBef>
        <a:spcAft>
          <a:spcPct val="0"/>
        </a:spcAft>
        <a:defRPr sz="4900" b="1">
          <a:solidFill>
            <a:schemeClr val="accent2"/>
          </a:solidFill>
          <a:latin typeface="Arial" charset="0"/>
        </a:defRPr>
      </a:lvl7pPr>
      <a:lvl8pPr marL="1528058" algn="l" rtl="0" eaLnBrk="1" fontAlgn="base" hangingPunct="1">
        <a:lnSpc>
          <a:spcPct val="85000"/>
        </a:lnSpc>
        <a:spcBef>
          <a:spcPct val="0"/>
        </a:spcBef>
        <a:spcAft>
          <a:spcPct val="0"/>
        </a:spcAft>
        <a:defRPr sz="4900" b="1">
          <a:solidFill>
            <a:schemeClr val="accent2"/>
          </a:solidFill>
          <a:latin typeface="Arial" charset="0"/>
        </a:defRPr>
      </a:lvl8pPr>
      <a:lvl9pPr marL="2037411"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b="1">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5pPr>
      <a:lvl6pPr marL="2801440"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6pPr>
      <a:lvl7pPr marL="3310793"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7pPr>
      <a:lvl8pPr marL="3820145"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8pPr>
      <a:lvl9pPr marL="4329498" indent="-25467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9pPr>
    </p:bodyStyle>
    <p:otherStyle>
      <a:defPPr>
        <a:defRPr lang="en-US"/>
      </a:defPPr>
      <a:lvl1pPr marL="0" algn="l" defTabSz="1018705" rtl="0" eaLnBrk="1" latinLnBrk="0" hangingPunct="1">
        <a:defRPr sz="2000" kern="1200">
          <a:solidFill>
            <a:schemeClr val="tx1"/>
          </a:solidFill>
          <a:latin typeface="+mn-lt"/>
          <a:ea typeface="+mn-ea"/>
          <a:cs typeface="+mn-cs"/>
        </a:defRPr>
      </a:lvl1pPr>
      <a:lvl2pPr marL="509352" algn="l" defTabSz="1018705" rtl="0" eaLnBrk="1" latinLnBrk="0" hangingPunct="1">
        <a:defRPr sz="2000" kern="1200">
          <a:solidFill>
            <a:schemeClr val="tx1"/>
          </a:solidFill>
          <a:latin typeface="+mn-lt"/>
          <a:ea typeface="+mn-ea"/>
          <a:cs typeface="+mn-cs"/>
        </a:defRPr>
      </a:lvl2pPr>
      <a:lvl3pPr marL="1018705" algn="l" defTabSz="1018705" rtl="0" eaLnBrk="1" latinLnBrk="0" hangingPunct="1">
        <a:defRPr sz="2000" kern="1200">
          <a:solidFill>
            <a:schemeClr val="tx1"/>
          </a:solidFill>
          <a:latin typeface="+mn-lt"/>
          <a:ea typeface="+mn-ea"/>
          <a:cs typeface="+mn-cs"/>
        </a:defRPr>
      </a:lvl3pPr>
      <a:lvl4pPr marL="1528058" algn="l" defTabSz="1018705" rtl="0" eaLnBrk="1" latinLnBrk="0" hangingPunct="1">
        <a:defRPr sz="2000" kern="1200">
          <a:solidFill>
            <a:schemeClr val="tx1"/>
          </a:solidFill>
          <a:latin typeface="+mn-lt"/>
          <a:ea typeface="+mn-ea"/>
          <a:cs typeface="+mn-cs"/>
        </a:defRPr>
      </a:lvl4pPr>
      <a:lvl5pPr marL="2037411" algn="l" defTabSz="1018705" rtl="0" eaLnBrk="1" latinLnBrk="0" hangingPunct="1">
        <a:defRPr sz="2000" kern="1200">
          <a:solidFill>
            <a:schemeClr val="tx1"/>
          </a:solidFill>
          <a:latin typeface="+mn-lt"/>
          <a:ea typeface="+mn-ea"/>
          <a:cs typeface="+mn-cs"/>
        </a:defRPr>
      </a:lvl5pPr>
      <a:lvl6pPr marL="2546764" algn="l" defTabSz="1018705" rtl="0" eaLnBrk="1" latinLnBrk="0" hangingPunct="1">
        <a:defRPr sz="2000" kern="1200">
          <a:solidFill>
            <a:schemeClr val="tx1"/>
          </a:solidFill>
          <a:latin typeface="+mn-lt"/>
          <a:ea typeface="+mn-ea"/>
          <a:cs typeface="+mn-cs"/>
        </a:defRPr>
      </a:lvl6pPr>
      <a:lvl7pPr marL="3056116" algn="l" defTabSz="1018705" rtl="0" eaLnBrk="1" latinLnBrk="0" hangingPunct="1">
        <a:defRPr sz="2000" kern="1200">
          <a:solidFill>
            <a:schemeClr val="tx1"/>
          </a:solidFill>
          <a:latin typeface="+mn-lt"/>
          <a:ea typeface="+mn-ea"/>
          <a:cs typeface="+mn-cs"/>
        </a:defRPr>
      </a:lvl7pPr>
      <a:lvl8pPr marL="3565469" algn="l" defTabSz="1018705" rtl="0" eaLnBrk="1" latinLnBrk="0" hangingPunct="1">
        <a:defRPr sz="2000" kern="1200">
          <a:solidFill>
            <a:schemeClr val="tx1"/>
          </a:solidFill>
          <a:latin typeface="+mn-lt"/>
          <a:ea typeface="+mn-ea"/>
          <a:cs typeface="+mn-cs"/>
        </a:defRPr>
      </a:lvl8pPr>
      <a:lvl9pPr marL="4074821" algn="l" defTabSz="1018705" rtl="0" eaLnBrk="1" latinLnBrk="0" hangingPunct="1">
        <a:defRPr sz="2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58" tIns="50929" rIns="101858" bIns="50929"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4E3BA2A7-8873-44BE-879E-9AE88D06BB69}" type="slidenum">
              <a:rPr lang="en-US"/>
              <a:pPr>
                <a:defRPr/>
              </a:pPr>
              <a:t>‹#›</a:t>
            </a:fld>
            <a:endParaRPr lang="en-US" dirty="0"/>
          </a:p>
        </p:txBody>
      </p:sp>
      <p:pic>
        <p:nvPicPr>
          <p:cNvPr id="6149" name="Picture 12"/>
          <p:cNvPicPr>
            <a:picLocks noChangeAspect="1" noChangeArrowheads="1"/>
          </p:cNvPicPr>
          <p:nvPr/>
        </p:nvPicPr>
        <p:blipFill>
          <a:blip r:embed="rId1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92" algn="l" rtl="0" eaLnBrk="1" fontAlgn="base" hangingPunct="1">
        <a:lnSpc>
          <a:spcPct val="85000"/>
        </a:lnSpc>
        <a:spcBef>
          <a:spcPct val="0"/>
        </a:spcBef>
        <a:spcAft>
          <a:spcPct val="0"/>
        </a:spcAft>
        <a:defRPr sz="4900" b="1">
          <a:solidFill>
            <a:schemeClr val="accent2"/>
          </a:solidFill>
          <a:latin typeface="Arial" charset="0"/>
        </a:defRPr>
      </a:lvl6pPr>
      <a:lvl7pPr marL="1018586" algn="l" rtl="0" eaLnBrk="1" fontAlgn="base" hangingPunct="1">
        <a:lnSpc>
          <a:spcPct val="85000"/>
        </a:lnSpc>
        <a:spcBef>
          <a:spcPct val="0"/>
        </a:spcBef>
        <a:spcAft>
          <a:spcPct val="0"/>
        </a:spcAft>
        <a:defRPr sz="4900" b="1">
          <a:solidFill>
            <a:schemeClr val="accent2"/>
          </a:solidFill>
          <a:latin typeface="Arial" charset="0"/>
        </a:defRPr>
      </a:lvl7pPr>
      <a:lvl8pPr marL="1527879" algn="l" rtl="0" eaLnBrk="1" fontAlgn="base" hangingPunct="1">
        <a:lnSpc>
          <a:spcPct val="85000"/>
        </a:lnSpc>
        <a:spcBef>
          <a:spcPct val="0"/>
        </a:spcBef>
        <a:spcAft>
          <a:spcPct val="0"/>
        </a:spcAft>
        <a:defRPr sz="4900" b="1">
          <a:solidFill>
            <a:schemeClr val="accent2"/>
          </a:solidFill>
          <a:latin typeface="Arial" charset="0"/>
        </a:defRPr>
      </a:lvl8pPr>
      <a:lvl9pPr marL="2037173"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11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406"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698"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99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ctr" anchorCtr="0" compatLnSpc="1">
            <a:prstTxWarp prst="textNoShape">
              <a:avLst/>
            </a:prstTxWarp>
          </a:bodyPr>
          <a:lstStyle/>
          <a:p>
            <a:pPr lvl="0"/>
            <a:r>
              <a:rPr lang="en-US"/>
              <a:t>Click to edit Master title style</a:t>
            </a:r>
          </a:p>
        </p:txBody>
      </p:sp>
      <p:sp>
        <p:nvSpPr>
          <p:cNvPr id="7171"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46" tIns="50923" rIns="101846" bIns="50923"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AC0073A0-6153-4CD5-B131-25151B5A7D1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86" r:id="rId1"/>
    <p:sldLayoutId id="2147484387" r:id="rId2"/>
    <p:sldLayoutId id="2147484388" r:id="rId3"/>
    <p:sldLayoutId id="2147484389" r:id="rId4"/>
    <p:sldLayoutId id="2147484390" r:id="rId5"/>
    <p:sldLayoutId id="2147484391" r:id="rId6"/>
    <p:sldLayoutId id="2147484392" r:id="rId7"/>
    <p:sldLayoutId id="2147484393" r:id="rId8"/>
    <p:sldLayoutId id="2147484394" r:id="rId9"/>
    <p:sldLayoutId id="2147484395" r:id="rId10"/>
    <p:sldLayoutId id="2147484396" r:id="rId11"/>
    <p:sldLayoutId id="2147484498" r:id="rId12"/>
    <p:sldLayoutId id="2147484397" r:id="rId13"/>
    <p:sldLayoutId id="2147484398" r:id="rId14"/>
    <p:sldLayoutId id="2147484399"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33" algn="l" rtl="0" eaLnBrk="1" fontAlgn="base" hangingPunct="1">
        <a:lnSpc>
          <a:spcPct val="85000"/>
        </a:lnSpc>
        <a:spcBef>
          <a:spcPct val="0"/>
        </a:spcBef>
        <a:spcAft>
          <a:spcPct val="0"/>
        </a:spcAft>
        <a:defRPr sz="4900" b="1">
          <a:solidFill>
            <a:schemeClr val="accent2"/>
          </a:solidFill>
          <a:latin typeface="Arial" charset="0"/>
        </a:defRPr>
      </a:lvl6pPr>
      <a:lvl7pPr marL="1018467" algn="l" rtl="0" eaLnBrk="1" fontAlgn="base" hangingPunct="1">
        <a:lnSpc>
          <a:spcPct val="85000"/>
        </a:lnSpc>
        <a:spcBef>
          <a:spcPct val="0"/>
        </a:spcBef>
        <a:spcAft>
          <a:spcPct val="0"/>
        </a:spcAft>
        <a:defRPr sz="4900" b="1">
          <a:solidFill>
            <a:schemeClr val="accent2"/>
          </a:solidFill>
          <a:latin typeface="Arial" charset="0"/>
        </a:defRPr>
      </a:lvl7pPr>
      <a:lvl8pPr marL="1527701" algn="l" rtl="0" eaLnBrk="1" fontAlgn="base" hangingPunct="1">
        <a:lnSpc>
          <a:spcPct val="85000"/>
        </a:lnSpc>
        <a:spcBef>
          <a:spcPct val="0"/>
        </a:spcBef>
        <a:spcAft>
          <a:spcPct val="0"/>
        </a:spcAft>
        <a:defRPr sz="4900" b="1">
          <a:solidFill>
            <a:schemeClr val="accent2"/>
          </a:solidFill>
          <a:latin typeface="Arial" charset="0"/>
        </a:defRPr>
      </a:lvl8pPr>
      <a:lvl9pPr marL="2036935"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7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019"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251"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4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467" rtl="0" eaLnBrk="1" latinLnBrk="0" hangingPunct="1">
        <a:defRPr sz="2000" kern="1200">
          <a:solidFill>
            <a:schemeClr val="tx1"/>
          </a:solidFill>
          <a:latin typeface="+mn-lt"/>
          <a:ea typeface="+mn-ea"/>
          <a:cs typeface="+mn-cs"/>
        </a:defRPr>
      </a:lvl1pPr>
      <a:lvl2pPr marL="509233" algn="l" defTabSz="1018467" rtl="0" eaLnBrk="1" latinLnBrk="0" hangingPunct="1">
        <a:defRPr sz="2000" kern="1200">
          <a:solidFill>
            <a:schemeClr val="tx1"/>
          </a:solidFill>
          <a:latin typeface="+mn-lt"/>
          <a:ea typeface="+mn-ea"/>
          <a:cs typeface="+mn-cs"/>
        </a:defRPr>
      </a:lvl2pPr>
      <a:lvl3pPr marL="1018467" algn="l" defTabSz="1018467" rtl="0" eaLnBrk="1" latinLnBrk="0" hangingPunct="1">
        <a:defRPr sz="2000" kern="1200">
          <a:solidFill>
            <a:schemeClr val="tx1"/>
          </a:solidFill>
          <a:latin typeface="+mn-lt"/>
          <a:ea typeface="+mn-ea"/>
          <a:cs typeface="+mn-cs"/>
        </a:defRPr>
      </a:lvl3pPr>
      <a:lvl4pPr marL="1527701" algn="l" defTabSz="1018467" rtl="0" eaLnBrk="1" latinLnBrk="0" hangingPunct="1">
        <a:defRPr sz="2000" kern="1200">
          <a:solidFill>
            <a:schemeClr val="tx1"/>
          </a:solidFill>
          <a:latin typeface="+mn-lt"/>
          <a:ea typeface="+mn-ea"/>
          <a:cs typeface="+mn-cs"/>
        </a:defRPr>
      </a:lvl4pPr>
      <a:lvl5pPr marL="2036935" algn="l" defTabSz="1018467" rtl="0" eaLnBrk="1" latinLnBrk="0" hangingPunct="1">
        <a:defRPr sz="2000" kern="1200">
          <a:solidFill>
            <a:schemeClr val="tx1"/>
          </a:solidFill>
          <a:latin typeface="+mn-lt"/>
          <a:ea typeface="+mn-ea"/>
          <a:cs typeface="+mn-cs"/>
        </a:defRPr>
      </a:lvl5pPr>
      <a:lvl6pPr marL="2546169" algn="l" defTabSz="1018467" rtl="0" eaLnBrk="1" latinLnBrk="0" hangingPunct="1">
        <a:defRPr sz="2000" kern="1200">
          <a:solidFill>
            <a:schemeClr val="tx1"/>
          </a:solidFill>
          <a:latin typeface="+mn-lt"/>
          <a:ea typeface="+mn-ea"/>
          <a:cs typeface="+mn-cs"/>
        </a:defRPr>
      </a:lvl6pPr>
      <a:lvl7pPr marL="3055400" algn="l" defTabSz="1018467" rtl="0" eaLnBrk="1" latinLnBrk="0" hangingPunct="1">
        <a:defRPr sz="2000" kern="1200">
          <a:solidFill>
            <a:schemeClr val="tx1"/>
          </a:solidFill>
          <a:latin typeface="+mn-lt"/>
          <a:ea typeface="+mn-ea"/>
          <a:cs typeface="+mn-cs"/>
        </a:defRPr>
      </a:lvl7pPr>
      <a:lvl8pPr marL="3564636" algn="l" defTabSz="1018467" rtl="0" eaLnBrk="1" latinLnBrk="0" hangingPunct="1">
        <a:defRPr sz="2000" kern="1200">
          <a:solidFill>
            <a:schemeClr val="tx1"/>
          </a:solidFill>
          <a:latin typeface="+mn-lt"/>
          <a:ea typeface="+mn-ea"/>
          <a:cs typeface="+mn-cs"/>
        </a:defRPr>
      </a:lvl8pPr>
      <a:lvl9pPr marL="4073867" algn="l" defTabSz="1018467" rtl="0" eaLnBrk="1" latinLnBrk="0" hangingPunct="1">
        <a:defRPr sz="2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35" tIns="50917" rIns="101835" bIns="50917"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03381E62-D7E2-4156-8118-55E0614623A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00" r:id="rId1"/>
    <p:sldLayoutId id="2147484401" r:id="rId2"/>
    <p:sldLayoutId id="2147484402" r:id="rId3"/>
    <p:sldLayoutId id="2147484403" r:id="rId4"/>
    <p:sldLayoutId id="2147484404" r:id="rId5"/>
    <p:sldLayoutId id="2147484405" r:id="rId6"/>
    <p:sldLayoutId id="2147484406" r:id="rId7"/>
    <p:sldLayoutId id="2147484407" r:id="rId8"/>
    <p:sldLayoutId id="2147484408" r:id="rId9"/>
    <p:sldLayoutId id="2147484409" r:id="rId10"/>
    <p:sldLayoutId id="2147484410" r:id="rId11"/>
    <p:sldLayoutId id="2147484499" r:id="rId12"/>
    <p:sldLayoutId id="2147484411" r:id="rId13"/>
    <p:sldLayoutId id="2147484412" r:id="rId14"/>
    <p:sldLayoutId id="2147484413"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74" algn="l" rtl="0" eaLnBrk="1" fontAlgn="base" hangingPunct="1">
        <a:lnSpc>
          <a:spcPct val="85000"/>
        </a:lnSpc>
        <a:spcBef>
          <a:spcPct val="0"/>
        </a:spcBef>
        <a:spcAft>
          <a:spcPct val="0"/>
        </a:spcAft>
        <a:defRPr sz="4900" b="1">
          <a:solidFill>
            <a:schemeClr val="accent2"/>
          </a:solidFill>
          <a:latin typeface="Arial" charset="0"/>
        </a:defRPr>
      </a:lvl6pPr>
      <a:lvl7pPr marL="1018348" algn="l" rtl="0" eaLnBrk="1" fontAlgn="base" hangingPunct="1">
        <a:lnSpc>
          <a:spcPct val="85000"/>
        </a:lnSpc>
        <a:spcBef>
          <a:spcPct val="0"/>
        </a:spcBef>
        <a:spcAft>
          <a:spcPct val="0"/>
        </a:spcAft>
        <a:defRPr sz="4900" b="1">
          <a:solidFill>
            <a:schemeClr val="accent2"/>
          </a:solidFill>
          <a:latin typeface="Arial" charset="0"/>
        </a:defRPr>
      </a:lvl7pPr>
      <a:lvl8pPr marL="1527523" algn="l" rtl="0" eaLnBrk="1" fontAlgn="base" hangingPunct="1">
        <a:lnSpc>
          <a:spcPct val="85000"/>
        </a:lnSpc>
        <a:spcBef>
          <a:spcPct val="0"/>
        </a:spcBef>
        <a:spcAft>
          <a:spcPct val="0"/>
        </a:spcAft>
        <a:defRPr sz="4900" b="1">
          <a:solidFill>
            <a:schemeClr val="accent2"/>
          </a:solidFill>
          <a:latin typeface="Arial" charset="0"/>
        </a:defRPr>
      </a:lvl8pPr>
      <a:lvl9pPr marL="2036696"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457"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632"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805"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978"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348" rtl="0" eaLnBrk="1" latinLnBrk="0" hangingPunct="1">
        <a:defRPr sz="2000" kern="1200">
          <a:solidFill>
            <a:schemeClr val="tx1"/>
          </a:solidFill>
          <a:latin typeface="+mn-lt"/>
          <a:ea typeface="+mn-ea"/>
          <a:cs typeface="+mn-cs"/>
        </a:defRPr>
      </a:lvl1pPr>
      <a:lvl2pPr marL="509174" algn="l" defTabSz="1018348" rtl="0" eaLnBrk="1" latinLnBrk="0" hangingPunct="1">
        <a:defRPr sz="2000" kern="1200">
          <a:solidFill>
            <a:schemeClr val="tx1"/>
          </a:solidFill>
          <a:latin typeface="+mn-lt"/>
          <a:ea typeface="+mn-ea"/>
          <a:cs typeface="+mn-cs"/>
        </a:defRPr>
      </a:lvl2pPr>
      <a:lvl3pPr marL="1018348" algn="l" defTabSz="1018348" rtl="0" eaLnBrk="1" latinLnBrk="0" hangingPunct="1">
        <a:defRPr sz="2000" kern="1200">
          <a:solidFill>
            <a:schemeClr val="tx1"/>
          </a:solidFill>
          <a:latin typeface="+mn-lt"/>
          <a:ea typeface="+mn-ea"/>
          <a:cs typeface="+mn-cs"/>
        </a:defRPr>
      </a:lvl3pPr>
      <a:lvl4pPr marL="1527523" algn="l" defTabSz="1018348" rtl="0" eaLnBrk="1" latinLnBrk="0" hangingPunct="1">
        <a:defRPr sz="2000" kern="1200">
          <a:solidFill>
            <a:schemeClr val="tx1"/>
          </a:solidFill>
          <a:latin typeface="+mn-lt"/>
          <a:ea typeface="+mn-ea"/>
          <a:cs typeface="+mn-cs"/>
        </a:defRPr>
      </a:lvl4pPr>
      <a:lvl5pPr marL="2036696" algn="l" defTabSz="1018348" rtl="0" eaLnBrk="1" latinLnBrk="0" hangingPunct="1">
        <a:defRPr sz="2000" kern="1200">
          <a:solidFill>
            <a:schemeClr val="tx1"/>
          </a:solidFill>
          <a:latin typeface="+mn-lt"/>
          <a:ea typeface="+mn-ea"/>
          <a:cs typeface="+mn-cs"/>
        </a:defRPr>
      </a:lvl5pPr>
      <a:lvl6pPr marL="2545871" algn="l" defTabSz="1018348" rtl="0" eaLnBrk="1" latinLnBrk="0" hangingPunct="1">
        <a:defRPr sz="2000" kern="1200">
          <a:solidFill>
            <a:schemeClr val="tx1"/>
          </a:solidFill>
          <a:latin typeface="+mn-lt"/>
          <a:ea typeface="+mn-ea"/>
          <a:cs typeface="+mn-cs"/>
        </a:defRPr>
      </a:lvl6pPr>
      <a:lvl7pPr marL="3055043" algn="l" defTabSz="1018348" rtl="0" eaLnBrk="1" latinLnBrk="0" hangingPunct="1">
        <a:defRPr sz="2000" kern="1200">
          <a:solidFill>
            <a:schemeClr val="tx1"/>
          </a:solidFill>
          <a:latin typeface="+mn-lt"/>
          <a:ea typeface="+mn-ea"/>
          <a:cs typeface="+mn-cs"/>
        </a:defRPr>
      </a:lvl7pPr>
      <a:lvl8pPr marL="3564219" algn="l" defTabSz="1018348" rtl="0" eaLnBrk="1" latinLnBrk="0" hangingPunct="1">
        <a:defRPr sz="2000" kern="1200">
          <a:solidFill>
            <a:schemeClr val="tx1"/>
          </a:solidFill>
          <a:latin typeface="+mn-lt"/>
          <a:ea typeface="+mn-ea"/>
          <a:cs typeface="+mn-cs"/>
        </a:defRPr>
      </a:lvl8pPr>
      <a:lvl9pPr marL="4073390" algn="l" defTabSz="1018348" rtl="0" eaLnBrk="1" latinLnBrk="0" hangingPunct="1">
        <a:defRPr sz="20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23" tIns="50911" rIns="101823" bIns="50911"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23" tIns="50911" rIns="101823" bIns="509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23" tIns="50911" rIns="101823" bIns="50911"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7E7187CB-2CE3-4F7A-A5F7-42E8957DC5D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 id="2147484500" r:id="rId12"/>
    <p:sldLayoutId id="2147484425" r:id="rId13"/>
    <p:sldLayoutId id="2147484426" r:id="rId14"/>
    <p:sldLayoutId id="2147484427"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15" algn="l" rtl="0" eaLnBrk="1" fontAlgn="base" hangingPunct="1">
        <a:lnSpc>
          <a:spcPct val="85000"/>
        </a:lnSpc>
        <a:spcBef>
          <a:spcPct val="0"/>
        </a:spcBef>
        <a:spcAft>
          <a:spcPct val="0"/>
        </a:spcAft>
        <a:defRPr sz="4900" b="1">
          <a:solidFill>
            <a:schemeClr val="accent2"/>
          </a:solidFill>
          <a:latin typeface="Arial" charset="0"/>
        </a:defRPr>
      </a:lvl6pPr>
      <a:lvl7pPr marL="1018228" algn="l" rtl="0" eaLnBrk="1" fontAlgn="base" hangingPunct="1">
        <a:lnSpc>
          <a:spcPct val="85000"/>
        </a:lnSpc>
        <a:spcBef>
          <a:spcPct val="0"/>
        </a:spcBef>
        <a:spcAft>
          <a:spcPct val="0"/>
        </a:spcAft>
        <a:defRPr sz="4900" b="1">
          <a:solidFill>
            <a:schemeClr val="accent2"/>
          </a:solidFill>
          <a:latin typeface="Arial" charset="0"/>
        </a:defRPr>
      </a:lvl7pPr>
      <a:lvl8pPr marL="1527344" algn="l" rtl="0" eaLnBrk="1" fontAlgn="base" hangingPunct="1">
        <a:lnSpc>
          <a:spcPct val="85000"/>
        </a:lnSpc>
        <a:spcBef>
          <a:spcPct val="0"/>
        </a:spcBef>
        <a:spcAft>
          <a:spcPct val="0"/>
        </a:spcAft>
        <a:defRPr sz="4900" b="1">
          <a:solidFill>
            <a:schemeClr val="accent2"/>
          </a:solidFill>
          <a:latin typeface="Arial" charset="0"/>
        </a:defRPr>
      </a:lvl8pPr>
      <a:lvl9pPr marL="2036458"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129"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245"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359"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471" indent="-25455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228" rtl="0" eaLnBrk="1" latinLnBrk="0" hangingPunct="1">
        <a:defRPr sz="2000" kern="1200">
          <a:solidFill>
            <a:schemeClr val="tx1"/>
          </a:solidFill>
          <a:latin typeface="+mn-lt"/>
          <a:ea typeface="+mn-ea"/>
          <a:cs typeface="+mn-cs"/>
        </a:defRPr>
      </a:lvl1pPr>
      <a:lvl2pPr marL="509115" algn="l" defTabSz="1018228" rtl="0" eaLnBrk="1" latinLnBrk="0" hangingPunct="1">
        <a:defRPr sz="2000" kern="1200">
          <a:solidFill>
            <a:schemeClr val="tx1"/>
          </a:solidFill>
          <a:latin typeface="+mn-lt"/>
          <a:ea typeface="+mn-ea"/>
          <a:cs typeface="+mn-cs"/>
        </a:defRPr>
      </a:lvl2pPr>
      <a:lvl3pPr marL="1018228" algn="l" defTabSz="1018228" rtl="0" eaLnBrk="1" latinLnBrk="0" hangingPunct="1">
        <a:defRPr sz="2000" kern="1200">
          <a:solidFill>
            <a:schemeClr val="tx1"/>
          </a:solidFill>
          <a:latin typeface="+mn-lt"/>
          <a:ea typeface="+mn-ea"/>
          <a:cs typeface="+mn-cs"/>
        </a:defRPr>
      </a:lvl3pPr>
      <a:lvl4pPr marL="1527344" algn="l" defTabSz="1018228" rtl="0" eaLnBrk="1" latinLnBrk="0" hangingPunct="1">
        <a:defRPr sz="2000" kern="1200">
          <a:solidFill>
            <a:schemeClr val="tx1"/>
          </a:solidFill>
          <a:latin typeface="+mn-lt"/>
          <a:ea typeface="+mn-ea"/>
          <a:cs typeface="+mn-cs"/>
        </a:defRPr>
      </a:lvl4pPr>
      <a:lvl5pPr marL="2036458" algn="l" defTabSz="1018228" rtl="0" eaLnBrk="1" latinLnBrk="0" hangingPunct="1">
        <a:defRPr sz="2000" kern="1200">
          <a:solidFill>
            <a:schemeClr val="tx1"/>
          </a:solidFill>
          <a:latin typeface="+mn-lt"/>
          <a:ea typeface="+mn-ea"/>
          <a:cs typeface="+mn-cs"/>
        </a:defRPr>
      </a:lvl5pPr>
      <a:lvl6pPr marL="2545574" algn="l" defTabSz="1018228" rtl="0" eaLnBrk="1" latinLnBrk="0" hangingPunct="1">
        <a:defRPr sz="2000" kern="1200">
          <a:solidFill>
            <a:schemeClr val="tx1"/>
          </a:solidFill>
          <a:latin typeface="+mn-lt"/>
          <a:ea typeface="+mn-ea"/>
          <a:cs typeface="+mn-cs"/>
        </a:defRPr>
      </a:lvl6pPr>
      <a:lvl7pPr marL="3054686" algn="l" defTabSz="1018228" rtl="0" eaLnBrk="1" latinLnBrk="0" hangingPunct="1">
        <a:defRPr sz="2000" kern="1200">
          <a:solidFill>
            <a:schemeClr val="tx1"/>
          </a:solidFill>
          <a:latin typeface="+mn-lt"/>
          <a:ea typeface="+mn-ea"/>
          <a:cs typeface="+mn-cs"/>
        </a:defRPr>
      </a:lvl7pPr>
      <a:lvl8pPr marL="3563802" algn="l" defTabSz="1018228" rtl="0" eaLnBrk="1" latinLnBrk="0" hangingPunct="1">
        <a:defRPr sz="2000" kern="1200">
          <a:solidFill>
            <a:schemeClr val="tx1"/>
          </a:solidFill>
          <a:latin typeface="+mn-lt"/>
          <a:ea typeface="+mn-ea"/>
          <a:cs typeface="+mn-cs"/>
        </a:defRPr>
      </a:lvl8pPr>
      <a:lvl9pPr marL="4072914" algn="l" defTabSz="1018228"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t>Click to edit Master title style</a:t>
            </a:r>
          </a:p>
        </p:txBody>
      </p:sp>
      <p:sp>
        <p:nvSpPr>
          <p:cNvPr id="10243"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EDB9A40F-C4F9-458B-BAFD-BF04E9B16821}" type="slidenum">
              <a:rPr lang="en-US"/>
              <a:pPr>
                <a:defRPr/>
              </a:pPr>
              <a:t>‹#›</a:t>
            </a:fld>
            <a:endParaRPr lang="en-US" dirty="0"/>
          </a:p>
        </p:txBody>
      </p:sp>
      <p:pic>
        <p:nvPicPr>
          <p:cNvPr id="10245" name="Picture 12"/>
          <p:cNvPicPr>
            <a:picLocks noChangeAspect="1" noChangeArrowheads="1"/>
          </p:cNvPicPr>
          <p:nvPr/>
        </p:nvPicPr>
        <p:blipFill>
          <a:blip r:embed="rId16">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01"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 id="2147484438" r:id="rId12"/>
    <p:sldLayoutId id="2147484439" r:id="rId13"/>
    <p:sldLayoutId id="2147484440" r:id="rId14"/>
  </p:sldLayoutIdLst>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412" algn="l" rtl="0" eaLnBrk="1" fontAlgn="base" hangingPunct="1">
        <a:lnSpc>
          <a:spcPct val="85000"/>
        </a:lnSpc>
        <a:spcBef>
          <a:spcPct val="0"/>
        </a:spcBef>
        <a:spcAft>
          <a:spcPct val="0"/>
        </a:spcAft>
        <a:defRPr sz="4900" b="1">
          <a:solidFill>
            <a:schemeClr val="accent2"/>
          </a:solidFill>
          <a:latin typeface="Arial" charset="0"/>
        </a:defRPr>
      </a:lvl6pPr>
      <a:lvl7pPr marL="1018824" algn="l" rtl="0" eaLnBrk="1" fontAlgn="base" hangingPunct="1">
        <a:lnSpc>
          <a:spcPct val="85000"/>
        </a:lnSpc>
        <a:spcBef>
          <a:spcPct val="0"/>
        </a:spcBef>
        <a:spcAft>
          <a:spcPct val="0"/>
        </a:spcAft>
        <a:defRPr sz="4900" b="1">
          <a:solidFill>
            <a:schemeClr val="accent2"/>
          </a:solidFill>
          <a:latin typeface="Arial" charset="0"/>
        </a:defRPr>
      </a:lvl7pPr>
      <a:lvl8pPr marL="1528237" algn="l" rtl="0" eaLnBrk="1" fontAlgn="base" hangingPunct="1">
        <a:lnSpc>
          <a:spcPct val="85000"/>
        </a:lnSpc>
        <a:spcBef>
          <a:spcPct val="0"/>
        </a:spcBef>
        <a:spcAft>
          <a:spcPct val="0"/>
        </a:spcAft>
        <a:defRPr sz="4900" b="1">
          <a:solidFill>
            <a:schemeClr val="accent2"/>
          </a:solidFill>
          <a:latin typeface="Arial" charset="0"/>
        </a:defRPr>
      </a:lvl8pPr>
      <a:lvl9pPr marL="2037649"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b="1">
          <a:solidFill>
            <a:schemeClr val="accent2"/>
          </a:solidFill>
          <a:latin typeface="+mn-lt"/>
          <a:ea typeface="ＭＳ Ｐゴシック" charset="0"/>
          <a:cs typeface="+mn-cs"/>
        </a:defRPr>
      </a:lvl1pPr>
      <a:lvl2pPr marL="833438" indent="-325438"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3pPr>
      <a:lvl4pPr marL="1782763"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4pPr>
      <a:lvl5pPr marL="2292350" indent="-254000" algn="l" rtl="0" eaLnBrk="0" fontAlgn="base" hangingPunct="0">
        <a:lnSpc>
          <a:spcPct val="85000"/>
        </a:lnSpc>
        <a:spcBef>
          <a:spcPct val="40000"/>
        </a:spcBef>
        <a:spcAft>
          <a:spcPct val="0"/>
        </a:spcAft>
        <a:buClr>
          <a:srgbClr val="CC0000"/>
        </a:buClr>
        <a:buChar char="»"/>
        <a:defRPr sz="3100" b="1">
          <a:solidFill>
            <a:schemeClr val="accent2"/>
          </a:solidFill>
          <a:latin typeface="+mn-lt"/>
          <a:ea typeface="ＭＳ Ｐゴシック" charset="0"/>
        </a:defRPr>
      </a:lvl5pPr>
      <a:lvl6pPr marL="2801767"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6pPr>
      <a:lvl7pPr marL="3311180"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7pPr>
      <a:lvl8pPr marL="3820592"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8pPr>
      <a:lvl9pPr marL="4330004" indent="-254706" algn="l" rtl="0" eaLnBrk="1" fontAlgn="base" hangingPunct="1">
        <a:lnSpc>
          <a:spcPct val="85000"/>
        </a:lnSpc>
        <a:spcBef>
          <a:spcPct val="40000"/>
        </a:spcBef>
        <a:spcAft>
          <a:spcPct val="0"/>
        </a:spcAft>
        <a:buClr>
          <a:srgbClr val="CC0000"/>
        </a:buClr>
        <a:buChar char="»"/>
        <a:defRPr sz="3100" b="1">
          <a:solidFill>
            <a:schemeClr val="accent2"/>
          </a:solidFill>
          <a:latin typeface="+mn-lt"/>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70" tIns="50935" rIns="101870" bIns="509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70" tIns="50935" rIns="101870" bIns="50935" numCol="1" anchor="t" anchorCtr="0" compatLnSpc="1">
            <a:prstTxWarp prst="textNoShape">
              <a:avLst/>
            </a:prstTxWarp>
          </a:bodyPr>
          <a:lstStyle>
            <a:lvl1pPr algn="r">
              <a:defRPr sz="1600" b="0" smtClean="0">
                <a:solidFill>
                  <a:schemeClr val="tx1"/>
                </a:solidFill>
                <a:latin typeface="Arial" pitchFamily="34" charset="0"/>
              </a:defRPr>
            </a:lvl1pPr>
          </a:lstStyle>
          <a:p>
            <a:pPr>
              <a:defRPr/>
            </a:pPr>
            <a:fld id="{C121D75B-5143-42D2-A853-3AB63A9763EE}" type="slidenum">
              <a:rPr lang="en-US"/>
              <a:pPr>
                <a:defRPr/>
              </a:pPr>
              <a:t>‹#›</a:t>
            </a:fld>
            <a:endParaRPr lang="en-US" dirty="0"/>
          </a:p>
        </p:txBody>
      </p:sp>
      <p:pic>
        <p:nvPicPr>
          <p:cNvPr id="11269" name="Picture 12"/>
          <p:cNvPicPr>
            <a:picLocks noChangeAspect="1" noChangeArrowheads="1"/>
          </p:cNvPicPr>
          <p:nvPr/>
        </p:nvPicPr>
        <p:blipFill>
          <a:blip r:embed="rId13">
            <a:extLst>
              <a:ext uri="{28A0092B-C50C-407E-A947-70E740481C1C}">
                <a14:useLocalDpi xmlns:a14="http://schemas.microsoft.com/office/drawing/2010/main" val="0"/>
              </a:ext>
            </a:extLst>
          </a:blip>
          <a:srcRect t="11472" b="2867"/>
          <a:stretch>
            <a:fillRect/>
          </a:stretch>
        </p:blipFill>
        <p:spPr bwMode="auto">
          <a:xfrm>
            <a:off x="7627938" y="431800"/>
            <a:ext cx="230346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352" algn="l" rtl="0" eaLnBrk="1" fontAlgn="base" hangingPunct="1">
        <a:lnSpc>
          <a:spcPct val="85000"/>
        </a:lnSpc>
        <a:spcBef>
          <a:spcPct val="0"/>
        </a:spcBef>
        <a:spcAft>
          <a:spcPct val="0"/>
        </a:spcAft>
        <a:defRPr sz="4900" b="1">
          <a:solidFill>
            <a:schemeClr val="accent2"/>
          </a:solidFill>
          <a:latin typeface="Arial" charset="0"/>
        </a:defRPr>
      </a:lvl6pPr>
      <a:lvl7pPr marL="1018705" algn="l" rtl="0" eaLnBrk="1" fontAlgn="base" hangingPunct="1">
        <a:lnSpc>
          <a:spcPct val="85000"/>
        </a:lnSpc>
        <a:spcBef>
          <a:spcPct val="0"/>
        </a:spcBef>
        <a:spcAft>
          <a:spcPct val="0"/>
        </a:spcAft>
        <a:defRPr sz="4900" b="1">
          <a:solidFill>
            <a:schemeClr val="accent2"/>
          </a:solidFill>
          <a:latin typeface="Arial" charset="0"/>
        </a:defRPr>
      </a:lvl7pPr>
      <a:lvl8pPr marL="1528058" algn="l" rtl="0" eaLnBrk="1" fontAlgn="base" hangingPunct="1">
        <a:lnSpc>
          <a:spcPct val="85000"/>
        </a:lnSpc>
        <a:spcBef>
          <a:spcPct val="0"/>
        </a:spcBef>
        <a:spcAft>
          <a:spcPct val="0"/>
        </a:spcAft>
        <a:defRPr sz="4900" b="1">
          <a:solidFill>
            <a:schemeClr val="accent2"/>
          </a:solidFill>
          <a:latin typeface="Arial" charset="0"/>
        </a:defRPr>
      </a:lvl8pPr>
      <a:lvl9pPr marL="2037411"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440"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793"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20145"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9498" indent="-25467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705" rtl="0" eaLnBrk="1" latinLnBrk="0" hangingPunct="1">
        <a:defRPr sz="2000" kern="1200">
          <a:solidFill>
            <a:schemeClr val="tx1"/>
          </a:solidFill>
          <a:latin typeface="+mn-lt"/>
          <a:ea typeface="+mn-ea"/>
          <a:cs typeface="+mn-cs"/>
        </a:defRPr>
      </a:lvl1pPr>
      <a:lvl2pPr marL="509352" algn="l" defTabSz="1018705" rtl="0" eaLnBrk="1" latinLnBrk="0" hangingPunct="1">
        <a:defRPr sz="2000" kern="1200">
          <a:solidFill>
            <a:schemeClr val="tx1"/>
          </a:solidFill>
          <a:latin typeface="+mn-lt"/>
          <a:ea typeface="+mn-ea"/>
          <a:cs typeface="+mn-cs"/>
        </a:defRPr>
      </a:lvl2pPr>
      <a:lvl3pPr marL="1018705" algn="l" defTabSz="1018705" rtl="0" eaLnBrk="1" latinLnBrk="0" hangingPunct="1">
        <a:defRPr sz="2000" kern="1200">
          <a:solidFill>
            <a:schemeClr val="tx1"/>
          </a:solidFill>
          <a:latin typeface="+mn-lt"/>
          <a:ea typeface="+mn-ea"/>
          <a:cs typeface="+mn-cs"/>
        </a:defRPr>
      </a:lvl3pPr>
      <a:lvl4pPr marL="1528058" algn="l" defTabSz="1018705" rtl="0" eaLnBrk="1" latinLnBrk="0" hangingPunct="1">
        <a:defRPr sz="2000" kern="1200">
          <a:solidFill>
            <a:schemeClr val="tx1"/>
          </a:solidFill>
          <a:latin typeface="+mn-lt"/>
          <a:ea typeface="+mn-ea"/>
          <a:cs typeface="+mn-cs"/>
        </a:defRPr>
      </a:lvl4pPr>
      <a:lvl5pPr marL="2037411" algn="l" defTabSz="1018705" rtl="0" eaLnBrk="1" latinLnBrk="0" hangingPunct="1">
        <a:defRPr sz="2000" kern="1200">
          <a:solidFill>
            <a:schemeClr val="tx1"/>
          </a:solidFill>
          <a:latin typeface="+mn-lt"/>
          <a:ea typeface="+mn-ea"/>
          <a:cs typeface="+mn-cs"/>
        </a:defRPr>
      </a:lvl5pPr>
      <a:lvl6pPr marL="2546764" algn="l" defTabSz="1018705" rtl="0" eaLnBrk="1" latinLnBrk="0" hangingPunct="1">
        <a:defRPr sz="2000" kern="1200">
          <a:solidFill>
            <a:schemeClr val="tx1"/>
          </a:solidFill>
          <a:latin typeface="+mn-lt"/>
          <a:ea typeface="+mn-ea"/>
          <a:cs typeface="+mn-cs"/>
        </a:defRPr>
      </a:lvl6pPr>
      <a:lvl7pPr marL="3056116" algn="l" defTabSz="1018705" rtl="0" eaLnBrk="1" latinLnBrk="0" hangingPunct="1">
        <a:defRPr sz="2000" kern="1200">
          <a:solidFill>
            <a:schemeClr val="tx1"/>
          </a:solidFill>
          <a:latin typeface="+mn-lt"/>
          <a:ea typeface="+mn-ea"/>
          <a:cs typeface="+mn-cs"/>
        </a:defRPr>
      </a:lvl7pPr>
      <a:lvl8pPr marL="3565469" algn="l" defTabSz="1018705" rtl="0" eaLnBrk="1" latinLnBrk="0" hangingPunct="1">
        <a:defRPr sz="2000" kern="1200">
          <a:solidFill>
            <a:schemeClr val="tx1"/>
          </a:solidFill>
          <a:latin typeface="+mn-lt"/>
          <a:ea typeface="+mn-ea"/>
          <a:cs typeface="+mn-cs"/>
        </a:defRPr>
      </a:lvl8pPr>
      <a:lvl9pPr marL="4074821" algn="l" defTabSz="1018705" rtl="0" eaLnBrk="1" latinLnBrk="0" hangingPunct="1">
        <a:defRPr sz="20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ctr" anchorCtr="0" compatLnSpc="1">
            <a:prstTxWarp prst="textNoShape">
              <a:avLst/>
            </a:prstTxWarp>
          </a:bodyPr>
          <a:lstStyle/>
          <a:p>
            <a:pPr lvl="0"/>
            <a:r>
              <a:rPr lang="en-US"/>
              <a:t>Click to edit Master title style</a:t>
            </a:r>
          </a:p>
        </p:txBody>
      </p:sp>
      <p:sp>
        <p:nvSpPr>
          <p:cNvPr id="12291"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58" tIns="50929" rIns="101858" bIns="5092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58" tIns="50929" rIns="101858" bIns="50929"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DF2DAA43-874A-4E3F-BA6A-AFD18A7FDEF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 id="2147484502" r:id="rId12"/>
    <p:sldLayoutId id="2147484463" r:id="rId13"/>
    <p:sldLayoutId id="2147484464" r:id="rId14"/>
    <p:sldLayoutId id="2147484465"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92" algn="l" rtl="0" eaLnBrk="1" fontAlgn="base" hangingPunct="1">
        <a:lnSpc>
          <a:spcPct val="85000"/>
        </a:lnSpc>
        <a:spcBef>
          <a:spcPct val="0"/>
        </a:spcBef>
        <a:spcAft>
          <a:spcPct val="0"/>
        </a:spcAft>
        <a:defRPr sz="4900" b="1">
          <a:solidFill>
            <a:schemeClr val="accent2"/>
          </a:solidFill>
          <a:latin typeface="Arial" charset="0"/>
        </a:defRPr>
      </a:lvl6pPr>
      <a:lvl7pPr marL="1018586" algn="l" rtl="0" eaLnBrk="1" fontAlgn="base" hangingPunct="1">
        <a:lnSpc>
          <a:spcPct val="85000"/>
        </a:lnSpc>
        <a:spcBef>
          <a:spcPct val="0"/>
        </a:spcBef>
        <a:spcAft>
          <a:spcPct val="0"/>
        </a:spcAft>
        <a:defRPr sz="4900" b="1">
          <a:solidFill>
            <a:schemeClr val="accent2"/>
          </a:solidFill>
          <a:latin typeface="Arial" charset="0"/>
        </a:defRPr>
      </a:lvl7pPr>
      <a:lvl8pPr marL="1527879" algn="l" rtl="0" eaLnBrk="1" fontAlgn="base" hangingPunct="1">
        <a:lnSpc>
          <a:spcPct val="85000"/>
        </a:lnSpc>
        <a:spcBef>
          <a:spcPct val="0"/>
        </a:spcBef>
        <a:spcAft>
          <a:spcPct val="0"/>
        </a:spcAft>
        <a:defRPr sz="4900" b="1">
          <a:solidFill>
            <a:schemeClr val="accent2"/>
          </a:solidFill>
          <a:latin typeface="Arial" charset="0"/>
        </a:defRPr>
      </a:lvl8pPr>
      <a:lvl9pPr marL="2037173"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3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111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406"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698"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992" indent="-25464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46" tIns="50923" rIns="101846" bIns="509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46" tIns="50923" rIns="101846" bIns="50923"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018BDDD4-AD14-468C-BAE2-5BFA1D4F821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 id="2147484503" r:id="rId12"/>
    <p:sldLayoutId id="2147484477" r:id="rId13"/>
    <p:sldLayoutId id="2147484478" r:id="rId14"/>
    <p:sldLayoutId id="2147484479"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233" algn="l" rtl="0" eaLnBrk="1" fontAlgn="base" hangingPunct="1">
        <a:lnSpc>
          <a:spcPct val="85000"/>
        </a:lnSpc>
        <a:spcBef>
          <a:spcPct val="0"/>
        </a:spcBef>
        <a:spcAft>
          <a:spcPct val="0"/>
        </a:spcAft>
        <a:defRPr sz="4900" b="1">
          <a:solidFill>
            <a:schemeClr val="accent2"/>
          </a:solidFill>
          <a:latin typeface="Arial" charset="0"/>
        </a:defRPr>
      </a:lvl6pPr>
      <a:lvl7pPr marL="1018467" algn="l" rtl="0" eaLnBrk="1" fontAlgn="base" hangingPunct="1">
        <a:lnSpc>
          <a:spcPct val="85000"/>
        </a:lnSpc>
        <a:spcBef>
          <a:spcPct val="0"/>
        </a:spcBef>
        <a:spcAft>
          <a:spcPct val="0"/>
        </a:spcAft>
        <a:defRPr sz="4900" b="1">
          <a:solidFill>
            <a:schemeClr val="accent2"/>
          </a:solidFill>
          <a:latin typeface="Arial" charset="0"/>
        </a:defRPr>
      </a:lvl7pPr>
      <a:lvl8pPr marL="1527701" algn="l" rtl="0" eaLnBrk="1" fontAlgn="base" hangingPunct="1">
        <a:lnSpc>
          <a:spcPct val="85000"/>
        </a:lnSpc>
        <a:spcBef>
          <a:spcPct val="0"/>
        </a:spcBef>
        <a:spcAft>
          <a:spcPct val="0"/>
        </a:spcAft>
        <a:defRPr sz="4900" b="1">
          <a:solidFill>
            <a:schemeClr val="accent2"/>
          </a:solidFill>
          <a:latin typeface="Arial" charset="0"/>
        </a:defRPr>
      </a:lvl8pPr>
      <a:lvl9pPr marL="2036935"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7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10019"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9251"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8485" indent="-25461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467" rtl="0" eaLnBrk="1" latinLnBrk="0" hangingPunct="1">
        <a:defRPr sz="2000" kern="1200">
          <a:solidFill>
            <a:schemeClr val="tx1"/>
          </a:solidFill>
          <a:latin typeface="+mn-lt"/>
          <a:ea typeface="+mn-ea"/>
          <a:cs typeface="+mn-cs"/>
        </a:defRPr>
      </a:lvl1pPr>
      <a:lvl2pPr marL="509233" algn="l" defTabSz="1018467" rtl="0" eaLnBrk="1" latinLnBrk="0" hangingPunct="1">
        <a:defRPr sz="2000" kern="1200">
          <a:solidFill>
            <a:schemeClr val="tx1"/>
          </a:solidFill>
          <a:latin typeface="+mn-lt"/>
          <a:ea typeface="+mn-ea"/>
          <a:cs typeface="+mn-cs"/>
        </a:defRPr>
      </a:lvl2pPr>
      <a:lvl3pPr marL="1018467" algn="l" defTabSz="1018467" rtl="0" eaLnBrk="1" latinLnBrk="0" hangingPunct="1">
        <a:defRPr sz="2000" kern="1200">
          <a:solidFill>
            <a:schemeClr val="tx1"/>
          </a:solidFill>
          <a:latin typeface="+mn-lt"/>
          <a:ea typeface="+mn-ea"/>
          <a:cs typeface="+mn-cs"/>
        </a:defRPr>
      </a:lvl3pPr>
      <a:lvl4pPr marL="1527701" algn="l" defTabSz="1018467" rtl="0" eaLnBrk="1" latinLnBrk="0" hangingPunct="1">
        <a:defRPr sz="2000" kern="1200">
          <a:solidFill>
            <a:schemeClr val="tx1"/>
          </a:solidFill>
          <a:latin typeface="+mn-lt"/>
          <a:ea typeface="+mn-ea"/>
          <a:cs typeface="+mn-cs"/>
        </a:defRPr>
      </a:lvl4pPr>
      <a:lvl5pPr marL="2036935" algn="l" defTabSz="1018467" rtl="0" eaLnBrk="1" latinLnBrk="0" hangingPunct="1">
        <a:defRPr sz="2000" kern="1200">
          <a:solidFill>
            <a:schemeClr val="tx1"/>
          </a:solidFill>
          <a:latin typeface="+mn-lt"/>
          <a:ea typeface="+mn-ea"/>
          <a:cs typeface="+mn-cs"/>
        </a:defRPr>
      </a:lvl5pPr>
      <a:lvl6pPr marL="2546169" algn="l" defTabSz="1018467" rtl="0" eaLnBrk="1" latinLnBrk="0" hangingPunct="1">
        <a:defRPr sz="2000" kern="1200">
          <a:solidFill>
            <a:schemeClr val="tx1"/>
          </a:solidFill>
          <a:latin typeface="+mn-lt"/>
          <a:ea typeface="+mn-ea"/>
          <a:cs typeface="+mn-cs"/>
        </a:defRPr>
      </a:lvl6pPr>
      <a:lvl7pPr marL="3055400" algn="l" defTabSz="1018467" rtl="0" eaLnBrk="1" latinLnBrk="0" hangingPunct="1">
        <a:defRPr sz="2000" kern="1200">
          <a:solidFill>
            <a:schemeClr val="tx1"/>
          </a:solidFill>
          <a:latin typeface="+mn-lt"/>
          <a:ea typeface="+mn-ea"/>
          <a:cs typeface="+mn-cs"/>
        </a:defRPr>
      </a:lvl7pPr>
      <a:lvl8pPr marL="3564636" algn="l" defTabSz="1018467" rtl="0" eaLnBrk="1" latinLnBrk="0" hangingPunct="1">
        <a:defRPr sz="2000" kern="1200">
          <a:solidFill>
            <a:schemeClr val="tx1"/>
          </a:solidFill>
          <a:latin typeface="+mn-lt"/>
          <a:ea typeface="+mn-ea"/>
          <a:cs typeface="+mn-cs"/>
        </a:defRPr>
      </a:lvl8pPr>
      <a:lvl9pPr marL="4073867" algn="l" defTabSz="1018467" rtl="0" eaLnBrk="1" latinLnBrk="0" hangingPunct="1">
        <a:defRPr sz="20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19100" y="431800"/>
            <a:ext cx="70580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419100" y="2676525"/>
            <a:ext cx="9220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35" tIns="50917" rIns="101835" bIns="509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131175" y="7078663"/>
            <a:ext cx="1676400" cy="539750"/>
          </a:xfrm>
          <a:prstGeom prst="rect">
            <a:avLst/>
          </a:prstGeom>
          <a:noFill/>
          <a:ln w="9525">
            <a:noFill/>
            <a:miter lim="800000"/>
            <a:headEnd/>
            <a:tailEnd/>
          </a:ln>
          <a:effectLst/>
        </p:spPr>
        <p:txBody>
          <a:bodyPr vert="horz" wrap="square" lIns="101835" tIns="50917" rIns="101835" bIns="50917" numCol="1" anchor="t" anchorCtr="0" compatLnSpc="1">
            <a:prstTxWarp prst="textNoShape">
              <a:avLst/>
            </a:prstTxWarp>
          </a:bodyPr>
          <a:lstStyle>
            <a:lvl1pPr algn="r">
              <a:defRPr sz="1600" b="0" smtClean="0">
                <a:solidFill>
                  <a:srgbClr val="000066"/>
                </a:solidFill>
                <a:latin typeface="Arial" pitchFamily="34" charset="0"/>
              </a:defRPr>
            </a:lvl1pPr>
          </a:lstStyle>
          <a:p>
            <a:pPr>
              <a:defRPr/>
            </a:pPr>
            <a:fld id="{588B73BC-0793-45B9-99CB-8D350561A8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80" r:id="rId1"/>
    <p:sldLayoutId id="2147484481" r:id="rId2"/>
    <p:sldLayoutId id="2147484482" r:id="rId3"/>
    <p:sldLayoutId id="2147484483" r:id="rId4"/>
    <p:sldLayoutId id="2147484484" r:id="rId5"/>
    <p:sldLayoutId id="2147484485" r:id="rId6"/>
    <p:sldLayoutId id="2147484486" r:id="rId7"/>
    <p:sldLayoutId id="2147484487" r:id="rId8"/>
    <p:sldLayoutId id="2147484488" r:id="rId9"/>
    <p:sldLayoutId id="2147484489" r:id="rId10"/>
    <p:sldLayoutId id="2147484490" r:id="rId11"/>
    <p:sldLayoutId id="2147484504" r:id="rId12"/>
    <p:sldLayoutId id="2147484491" r:id="rId13"/>
    <p:sldLayoutId id="2147484492" r:id="rId14"/>
    <p:sldLayoutId id="2147484493" r:id="rId15"/>
  </p:sldLayoutIdLst>
  <p:hf hdr="0" ftr="0" dt="0"/>
  <p:txStyles>
    <p:titleStyle>
      <a:lvl1pPr algn="l" rtl="0" eaLnBrk="0" fontAlgn="base" hangingPunct="0">
        <a:lnSpc>
          <a:spcPct val="85000"/>
        </a:lnSpc>
        <a:spcBef>
          <a:spcPct val="0"/>
        </a:spcBef>
        <a:spcAft>
          <a:spcPct val="0"/>
        </a:spcAft>
        <a:defRPr sz="4900" b="1">
          <a:solidFill>
            <a:schemeClr val="accent2"/>
          </a:solidFill>
          <a:latin typeface="+mj-lt"/>
          <a:ea typeface="ＭＳ Ｐゴシック" charset="0"/>
          <a:cs typeface="+mj-cs"/>
        </a:defRPr>
      </a:lvl1pPr>
      <a:lvl2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2pPr>
      <a:lvl3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3pPr>
      <a:lvl4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4pPr>
      <a:lvl5pPr algn="l" rtl="0" eaLnBrk="0" fontAlgn="base" hangingPunct="0">
        <a:lnSpc>
          <a:spcPct val="85000"/>
        </a:lnSpc>
        <a:spcBef>
          <a:spcPct val="0"/>
        </a:spcBef>
        <a:spcAft>
          <a:spcPct val="0"/>
        </a:spcAft>
        <a:defRPr sz="4900" b="1">
          <a:solidFill>
            <a:schemeClr val="accent2"/>
          </a:solidFill>
          <a:latin typeface="Arial" charset="0"/>
          <a:ea typeface="ＭＳ Ｐゴシック" charset="0"/>
        </a:defRPr>
      </a:lvl5pPr>
      <a:lvl6pPr marL="509174" algn="l" rtl="0" eaLnBrk="1" fontAlgn="base" hangingPunct="1">
        <a:lnSpc>
          <a:spcPct val="85000"/>
        </a:lnSpc>
        <a:spcBef>
          <a:spcPct val="0"/>
        </a:spcBef>
        <a:spcAft>
          <a:spcPct val="0"/>
        </a:spcAft>
        <a:defRPr sz="4900" b="1">
          <a:solidFill>
            <a:schemeClr val="accent2"/>
          </a:solidFill>
          <a:latin typeface="Arial" charset="0"/>
        </a:defRPr>
      </a:lvl6pPr>
      <a:lvl7pPr marL="1018348" algn="l" rtl="0" eaLnBrk="1" fontAlgn="base" hangingPunct="1">
        <a:lnSpc>
          <a:spcPct val="85000"/>
        </a:lnSpc>
        <a:spcBef>
          <a:spcPct val="0"/>
        </a:spcBef>
        <a:spcAft>
          <a:spcPct val="0"/>
        </a:spcAft>
        <a:defRPr sz="4900" b="1">
          <a:solidFill>
            <a:schemeClr val="accent2"/>
          </a:solidFill>
          <a:latin typeface="Arial" charset="0"/>
        </a:defRPr>
      </a:lvl7pPr>
      <a:lvl8pPr marL="1527523" algn="l" rtl="0" eaLnBrk="1" fontAlgn="base" hangingPunct="1">
        <a:lnSpc>
          <a:spcPct val="85000"/>
        </a:lnSpc>
        <a:spcBef>
          <a:spcPct val="0"/>
        </a:spcBef>
        <a:spcAft>
          <a:spcPct val="0"/>
        </a:spcAft>
        <a:defRPr sz="4900" b="1">
          <a:solidFill>
            <a:schemeClr val="accent2"/>
          </a:solidFill>
          <a:latin typeface="Arial" charset="0"/>
        </a:defRPr>
      </a:lvl8pPr>
      <a:lvl9pPr marL="2036696" algn="l" rtl="0" eaLnBrk="1" fontAlgn="base" hangingPunct="1">
        <a:lnSpc>
          <a:spcPct val="85000"/>
        </a:lnSpc>
        <a:spcBef>
          <a:spcPct val="0"/>
        </a:spcBef>
        <a:spcAft>
          <a:spcPct val="0"/>
        </a:spcAft>
        <a:defRPr sz="4900" b="1">
          <a:solidFill>
            <a:schemeClr val="accent2"/>
          </a:solidFill>
          <a:latin typeface="Arial" charset="0"/>
        </a:defRPr>
      </a:lvl9pPr>
    </p:titleStyle>
    <p:bodyStyle>
      <a:lvl1pPr marL="381000" indent="-381000" algn="l" rtl="0" eaLnBrk="0" fontAlgn="base" hangingPunct="0">
        <a:lnSpc>
          <a:spcPct val="85000"/>
        </a:lnSpc>
        <a:spcBef>
          <a:spcPct val="40000"/>
        </a:spcBef>
        <a:spcAft>
          <a:spcPct val="0"/>
        </a:spcAft>
        <a:buClr>
          <a:srgbClr val="CC0000"/>
        </a:buClr>
        <a:buFont typeface="Arial" charset="0"/>
        <a:buChar char="■"/>
        <a:defRPr sz="3100">
          <a:solidFill>
            <a:schemeClr val="accent2"/>
          </a:solidFill>
          <a:latin typeface="+mn-lt"/>
          <a:ea typeface="ＭＳ Ｐゴシック" charset="0"/>
          <a:cs typeface="+mn-cs"/>
        </a:defRPr>
      </a:lvl1pPr>
      <a:lvl2pPr marL="833438" indent="-32385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2pPr>
      <a:lvl3pPr marL="1271588"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3pPr>
      <a:lvl4pPr marL="1781175"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4pPr>
      <a:lvl5pPr marL="2290763" indent="-254000" algn="l" rtl="0" eaLnBrk="0" fontAlgn="base" hangingPunct="0">
        <a:lnSpc>
          <a:spcPct val="85000"/>
        </a:lnSpc>
        <a:spcBef>
          <a:spcPct val="40000"/>
        </a:spcBef>
        <a:spcAft>
          <a:spcPct val="0"/>
        </a:spcAft>
        <a:buClr>
          <a:srgbClr val="CC0000"/>
        </a:buClr>
        <a:buChar char="»"/>
        <a:defRPr sz="3100">
          <a:solidFill>
            <a:schemeClr val="accent2"/>
          </a:solidFill>
          <a:latin typeface="+mn-lt"/>
          <a:ea typeface="ＭＳ Ｐゴシック" charset="0"/>
        </a:defRPr>
      </a:lvl5pPr>
      <a:lvl6pPr marL="2800457"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6pPr>
      <a:lvl7pPr marL="3309632"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7pPr>
      <a:lvl8pPr marL="3818805"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8pPr>
      <a:lvl9pPr marL="4327978" indent="-254586" algn="l" rtl="0" eaLnBrk="1" fontAlgn="base" hangingPunct="1">
        <a:lnSpc>
          <a:spcPct val="85000"/>
        </a:lnSpc>
        <a:spcBef>
          <a:spcPct val="40000"/>
        </a:spcBef>
        <a:spcAft>
          <a:spcPct val="0"/>
        </a:spcAft>
        <a:buClr>
          <a:srgbClr val="CC0000"/>
        </a:buClr>
        <a:buChar char="»"/>
        <a:defRPr sz="3100">
          <a:solidFill>
            <a:schemeClr val="accent2"/>
          </a:solidFill>
          <a:latin typeface="+mn-lt"/>
        </a:defRPr>
      </a:lvl9pPr>
    </p:bodyStyle>
    <p:otherStyle>
      <a:defPPr>
        <a:defRPr lang="en-US"/>
      </a:defPPr>
      <a:lvl1pPr marL="0" algn="l" defTabSz="1018348" rtl="0" eaLnBrk="1" latinLnBrk="0" hangingPunct="1">
        <a:defRPr sz="2000" kern="1200">
          <a:solidFill>
            <a:schemeClr val="tx1"/>
          </a:solidFill>
          <a:latin typeface="+mn-lt"/>
          <a:ea typeface="+mn-ea"/>
          <a:cs typeface="+mn-cs"/>
        </a:defRPr>
      </a:lvl1pPr>
      <a:lvl2pPr marL="509174" algn="l" defTabSz="1018348" rtl="0" eaLnBrk="1" latinLnBrk="0" hangingPunct="1">
        <a:defRPr sz="2000" kern="1200">
          <a:solidFill>
            <a:schemeClr val="tx1"/>
          </a:solidFill>
          <a:latin typeface="+mn-lt"/>
          <a:ea typeface="+mn-ea"/>
          <a:cs typeface="+mn-cs"/>
        </a:defRPr>
      </a:lvl2pPr>
      <a:lvl3pPr marL="1018348" algn="l" defTabSz="1018348" rtl="0" eaLnBrk="1" latinLnBrk="0" hangingPunct="1">
        <a:defRPr sz="2000" kern="1200">
          <a:solidFill>
            <a:schemeClr val="tx1"/>
          </a:solidFill>
          <a:latin typeface="+mn-lt"/>
          <a:ea typeface="+mn-ea"/>
          <a:cs typeface="+mn-cs"/>
        </a:defRPr>
      </a:lvl3pPr>
      <a:lvl4pPr marL="1527523" algn="l" defTabSz="1018348" rtl="0" eaLnBrk="1" latinLnBrk="0" hangingPunct="1">
        <a:defRPr sz="2000" kern="1200">
          <a:solidFill>
            <a:schemeClr val="tx1"/>
          </a:solidFill>
          <a:latin typeface="+mn-lt"/>
          <a:ea typeface="+mn-ea"/>
          <a:cs typeface="+mn-cs"/>
        </a:defRPr>
      </a:lvl4pPr>
      <a:lvl5pPr marL="2036696" algn="l" defTabSz="1018348" rtl="0" eaLnBrk="1" latinLnBrk="0" hangingPunct="1">
        <a:defRPr sz="2000" kern="1200">
          <a:solidFill>
            <a:schemeClr val="tx1"/>
          </a:solidFill>
          <a:latin typeface="+mn-lt"/>
          <a:ea typeface="+mn-ea"/>
          <a:cs typeface="+mn-cs"/>
        </a:defRPr>
      </a:lvl5pPr>
      <a:lvl6pPr marL="2545871" algn="l" defTabSz="1018348" rtl="0" eaLnBrk="1" latinLnBrk="0" hangingPunct="1">
        <a:defRPr sz="2000" kern="1200">
          <a:solidFill>
            <a:schemeClr val="tx1"/>
          </a:solidFill>
          <a:latin typeface="+mn-lt"/>
          <a:ea typeface="+mn-ea"/>
          <a:cs typeface="+mn-cs"/>
        </a:defRPr>
      </a:lvl6pPr>
      <a:lvl7pPr marL="3055043" algn="l" defTabSz="1018348" rtl="0" eaLnBrk="1" latinLnBrk="0" hangingPunct="1">
        <a:defRPr sz="2000" kern="1200">
          <a:solidFill>
            <a:schemeClr val="tx1"/>
          </a:solidFill>
          <a:latin typeface="+mn-lt"/>
          <a:ea typeface="+mn-ea"/>
          <a:cs typeface="+mn-cs"/>
        </a:defRPr>
      </a:lvl7pPr>
      <a:lvl8pPr marL="3564219" algn="l" defTabSz="1018348" rtl="0" eaLnBrk="1" latinLnBrk="0" hangingPunct="1">
        <a:defRPr sz="2000" kern="1200">
          <a:solidFill>
            <a:schemeClr val="tx1"/>
          </a:solidFill>
          <a:latin typeface="+mn-lt"/>
          <a:ea typeface="+mn-ea"/>
          <a:cs typeface="+mn-cs"/>
        </a:defRPr>
      </a:lvl8pPr>
      <a:lvl9pPr marL="4073390" algn="l" defTabSz="1018348"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orgs/health-safety-net"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hyperlink" Target="https://www.hrsa.gov/coviduninsuredclaim" TargetMode="External"/><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Subtitle 4"/>
          <p:cNvSpPr>
            <a:spLocks noGrp="1"/>
          </p:cNvSpPr>
          <p:nvPr>
            <p:ph type="subTitle" idx="1"/>
          </p:nvPr>
        </p:nvSpPr>
        <p:spPr/>
        <p:txBody>
          <a:bodyPr/>
          <a:lstStyle/>
          <a:p>
            <a:pPr eaLnBrk="1" hangingPunct="1"/>
            <a:r>
              <a:rPr lang="en-US" sz="2400" dirty="0">
                <a:ea typeface="ＭＳ Ｐゴシック" pitchFamily="34" charset="-128"/>
              </a:rPr>
              <a:t>Massachusetts Health Care Training Forum</a:t>
            </a:r>
          </a:p>
          <a:p>
            <a:pPr eaLnBrk="1" hangingPunct="1"/>
            <a:r>
              <a:rPr lang="en-US" sz="2400" dirty="0">
                <a:ea typeface="ＭＳ Ｐゴシック" pitchFamily="34" charset="-128"/>
              </a:rPr>
              <a:t>July 2020</a:t>
            </a:r>
          </a:p>
          <a:p>
            <a:pPr eaLnBrk="1" hangingPunct="1"/>
            <a:endParaRPr lang="en-US" sz="2400" dirty="0">
              <a:ea typeface="ＭＳ Ｐゴシック" pitchFamily="34" charset="-128"/>
            </a:endParaRPr>
          </a:p>
        </p:txBody>
      </p:sp>
      <p:sp>
        <p:nvSpPr>
          <p:cNvPr id="2" name="Title 1">
            <a:extLst>
              <a:ext uri="{FF2B5EF4-FFF2-40B4-BE49-F238E27FC236}">
                <a16:creationId xmlns:a16="http://schemas.microsoft.com/office/drawing/2014/main" id="{5D438497-EF65-498E-84E0-0AE567B784DD}"/>
              </a:ext>
            </a:extLst>
          </p:cNvPr>
          <p:cNvSpPr>
            <a:spLocks noGrp="1"/>
          </p:cNvSpPr>
          <p:nvPr>
            <p:ph type="ctrTitle"/>
          </p:nvPr>
        </p:nvSpPr>
        <p:spPr>
          <a:xfrm>
            <a:off x="502920" y="2448560"/>
            <a:ext cx="8549640" cy="1056640"/>
          </a:xfrm>
        </p:spPr>
        <p:txBody>
          <a:bodyPr/>
          <a:lstStyle/>
          <a:p>
            <a:r>
              <a:rPr lang="en-US" sz="3600" dirty="0"/>
              <a:t>Health Safety Net (HSN) Updates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55614"/>
            <a:ext cx="8932863" cy="545284"/>
          </a:xfrm>
        </p:spPr>
        <p:txBody>
          <a:bodyPr/>
          <a:lstStyle/>
          <a:p>
            <a:r>
              <a:rPr lang="en-US" sz="2800" dirty="0"/>
              <a:t>Agenda </a:t>
            </a:r>
            <a:br>
              <a:rPr lang="en-US" sz="2800" dirty="0"/>
            </a:br>
            <a:endParaRPr lang="en-US" sz="3600" dirty="0">
              <a:solidFill>
                <a:schemeClr val="accent1">
                  <a:lumMod val="60000"/>
                  <a:lumOff val="40000"/>
                </a:schemeClr>
              </a:solidFill>
            </a:endParaRPr>
          </a:p>
        </p:txBody>
      </p:sp>
      <p:sp>
        <p:nvSpPr>
          <p:cNvPr id="8" name="Content Placeholder 5"/>
          <p:cNvSpPr>
            <a:spLocks noGrp="1"/>
          </p:cNvSpPr>
          <p:nvPr>
            <p:ph idx="1"/>
          </p:nvPr>
        </p:nvSpPr>
        <p:spPr>
          <a:xfrm>
            <a:off x="588956" y="1183340"/>
            <a:ext cx="8870950" cy="5641563"/>
          </a:xfrm>
        </p:spPr>
        <p:txBody>
          <a:bodyPr/>
          <a:lstStyle/>
          <a:p>
            <a:pPr marL="342900" indent="-342900">
              <a:spcBef>
                <a:spcPts val="600"/>
              </a:spcBef>
              <a:spcAft>
                <a:spcPts val="600"/>
              </a:spcAft>
              <a:buFont typeface="Arial" panose="020B0604020202020204" pitchFamily="34" charset="0"/>
              <a:buChar char="•"/>
            </a:pPr>
            <a:r>
              <a:rPr lang="en-US" sz="2800" dirty="0"/>
              <a:t>HSN Response to COVID-19 public health emergency</a:t>
            </a:r>
          </a:p>
          <a:p>
            <a:pPr marL="787400" lvl="1" indent="-342900">
              <a:spcBef>
                <a:spcPts val="600"/>
              </a:spcBef>
              <a:spcAft>
                <a:spcPts val="600"/>
              </a:spcAft>
              <a:buFont typeface="Arial" panose="020B0604020202020204" pitchFamily="34" charset="0"/>
              <a:buChar char="•"/>
            </a:pPr>
            <a:r>
              <a:rPr lang="en-US" sz="2800" dirty="0"/>
              <a:t>HSN Presumptive Determinations (HSN-PD)</a:t>
            </a:r>
          </a:p>
          <a:p>
            <a:pPr marL="787400" lvl="1" indent="-342900">
              <a:spcBef>
                <a:spcPts val="600"/>
              </a:spcBef>
              <a:spcAft>
                <a:spcPts val="600"/>
              </a:spcAft>
              <a:buFont typeface="Arial" panose="020B0604020202020204" pitchFamily="34" charset="0"/>
              <a:buChar char="•"/>
            </a:pPr>
            <a:r>
              <a:rPr lang="en-US" sz="2800" dirty="0"/>
              <a:t>Interim Payments</a:t>
            </a:r>
          </a:p>
          <a:p>
            <a:pPr marL="787400" lvl="1" indent="-342900">
              <a:spcBef>
                <a:spcPts val="600"/>
              </a:spcBef>
              <a:spcAft>
                <a:spcPts val="600"/>
              </a:spcAft>
              <a:buFont typeface="Arial" panose="020B0604020202020204" pitchFamily="34" charset="0"/>
              <a:buChar char="•"/>
            </a:pPr>
            <a:r>
              <a:rPr lang="en-US" sz="2800" dirty="0"/>
              <a:t>HSN Claims and the Federal Portal</a:t>
            </a:r>
          </a:p>
          <a:p>
            <a:pPr marL="787400" lvl="1" indent="-342900">
              <a:spcBef>
                <a:spcPts val="600"/>
              </a:spcBef>
              <a:spcAft>
                <a:spcPts val="600"/>
              </a:spcAft>
              <a:buFont typeface="Arial" panose="020B0604020202020204" pitchFamily="34" charset="0"/>
              <a:buChar char="•"/>
            </a:pPr>
            <a:r>
              <a:rPr lang="en-US" sz="2800" dirty="0"/>
              <a:t>Additional Covid-19 Testing Codes</a:t>
            </a:r>
          </a:p>
          <a:p>
            <a:pPr marL="342900" indent="-342900">
              <a:spcBef>
                <a:spcPts val="600"/>
              </a:spcBef>
              <a:spcAft>
                <a:spcPts val="600"/>
              </a:spcAft>
              <a:buFont typeface="Arial" panose="020B0604020202020204" pitchFamily="34" charset="0"/>
              <a:buChar char="•"/>
            </a:pPr>
            <a:r>
              <a:rPr lang="en-US" sz="2800" dirty="0"/>
              <a:t>Changes to CHC Pricing</a:t>
            </a:r>
          </a:p>
          <a:p>
            <a:pPr marL="342900" indent="-342900">
              <a:spcBef>
                <a:spcPts val="600"/>
              </a:spcBef>
              <a:spcAft>
                <a:spcPts val="600"/>
              </a:spcAft>
              <a:buFont typeface="Arial" panose="020B0604020202020204" pitchFamily="34" charset="0"/>
              <a:buChar char="•"/>
            </a:pPr>
            <a:r>
              <a:rPr lang="en-US" sz="2800" dirty="0"/>
              <a:t>FY 2018 Closing</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a:t>
            </a:fld>
            <a:endParaRPr lang="en-US" dirty="0"/>
          </a:p>
        </p:txBody>
      </p:sp>
    </p:spTree>
    <p:extLst>
      <p:ext uri="{BB962C8B-B14F-4D97-AF65-F5344CB8AC3E}">
        <p14:creationId xmlns:p14="http://schemas.microsoft.com/office/powerpoint/2010/main" val="3328997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Important</a:t>
            </a: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29284" y="973450"/>
            <a:ext cx="8870950" cy="5798074"/>
          </a:xfrm>
        </p:spPr>
        <p:txBody>
          <a:bodyPr/>
          <a:lstStyle/>
          <a:p>
            <a:pPr marL="342900" indent="-342900">
              <a:spcBef>
                <a:spcPts val="0"/>
              </a:spcBef>
              <a:buFont typeface="Arial" panose="020B0604020202020204" pitchFamily="34" charset="0"/>
              <a:buChar char="•"/>
            </a:pPr>
            <a:r>
              <a:rPr lang="en-US" sz="2800" dirty="0"/>
              <a:t>Please monitor your in-box as well as the </a:t>
            </a:r>
            <a:r>
              <a:rPr lang="en-US" sz="2800" dirty="0">
                <a:hlinkClick r:id="rId3"/>
              </a:rPr>
              <a:t>HSN website </a:t>
            </a:r>
            <a:r>
              <a:rPr lang="en-US" sz="2800" dirty="0"/>
              <a:t>regularly for updates regarding the HSN’s COVID-19 response. </a:t>
            </a:r>
          </a:p>
          <a:p>
            <a:pPr marL="342900" indent="-342900">
              <a:spcBef>
                <a:spcPts val="0"/>
              </a:spcBef>
              <a:buFont typeface="Arial" panose="020B0604020202020204" pitchFamily="34" charset="0"/>
              <a:buChar char="•"/>
            </a:pPr>
            <a:endParaRPr lang="en-US" sz="2800" dirty="0"/>
          </a:p>
          <a:p>
            <a:pPr marL="342900" indent="-342900">
              <a:spcBef>
                <a:spcPts val="0"/>
              </a:spcBef>
              <a:buFont typeface="Arial" panose="020B0604020202020204" pitchFamily="34" charset="0"/>
              <a:buChar char="•"/>
            </a:pPr>
            <a:r>
              <a:rPr lang="en-US" sz="2800" dirty="0"/>
              <a:t>Please note that the HSN is the payer of last resort for Acute Care Hospitals and CHCs and providers should continue their diligent efforts to collect payment from other sources before submitting a claim to the HSN.</a:t>
            </a:r>
          </a:p>
          <a:p>
            <a:pPr marL="338138" indent="-338138">
              <a:spcBef>
                <a:spcPts val="0"/>
              </a:spcBef>
              <a:buFont typeface="Arial" panose="020B0604020202020204" pitchFamily="34" charset="0"/>
              <a:buChar char="•"/>
            </a:pPr>
            <a:endParaRPr lang="en-US" sz="2800" dirty="0">
              <a:latin typeface="Arial"/>
            </a:endParaRPr>
          </a:p>
          <a:p>
            <a:pPr marL="338138" indent="-338138">
              <a:spcBef>
                <a:spcPts val="0"/>
              </a:spcBef>
              <a:buFont typeface="Arial" panose="020B0604020202020204" pitchFamily="34" charset="0"/>
              <a:buChar char="•"/>
            </a:pPr>
            <a:r>
              <a:rPr lang="en-US" sz="2800" dirty="0">
                <a:latin typeface="Arial"/>
              </a:rPr>
              <a:t>Providers are responsible for checking the Eligibility Verification System (EVS) for MassHealth eligibility and other sources to determine whether a patient is insured.</a:t>
            </a:r>
          </a:p>
          <a:p>
            <a:pPr marL="0" indent="0">
              <a:spcBef>
                <a:spcPts val="0"/>
              </a:spcBef>
            </a:pPr>
            <a:endParaRPr lang="en-US" sz="28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2</a:t>
            </a:fld>
            <a:endParaRPr lang="en-US" dirty="0"/>
          </a:p>
        </p:txBody>
      </p:sp>
    </p:spTree>
    <p:extLst>
      <p:ext uri="{BB962C8B-B14F-4D97-AF65-F5344CB8AC3E}">
        <p14:creationId xmlns:p14="http://schemas.microsoft.com/office/powerpoint/2010/main" val="3774452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HSN Response to COVID-19 public health emergency</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29284" y="1464511"/>
            <a:ext cx="8870950" cy="5152189"/>
          </a:xfrm>
        </p:spPr>
        <p:txBody>
          <a:bodyPr/>
          <a:lstStyle/>
          <a:p>
            <a:pPr marL="342900" indent="-342900">
              <a:spcBef>
                <a:spcPts val="600"/>
              </a:spcBef>
              <a:spcAft>
                <a:spcPts val="600"/>
              </a:spcAft>
              <a:buFont typeface="Arial" panose="020B0604020202020204" pitchFamily="34" charset="0"/>
              <a:buChar char="•"/>
            </a:pPr>
            <a:r>
              <a:rPr lang="en-US" sz="2600" dirty="0"/>
              <a:t>Administrative Bulletins 20-09 and 20-49 are still in effect; with the following exceptions</a:t>
            </a:r>
          </a:p>
          <a:p>
            <a:pPr marL="901700" lvl="1" indent="-457200">
              <a:spcBef>
                <a:spcPts val="600"/>
              </a:spcBef>
              <a:spcAft>
                <a:spcPts val="600"/>
              </a:spcAft>
              <a:buFont typeface="Wingdings" panose="05000000000000000000" pitchFamily="2" charset="2"/>
              <a:buChar char="§"/>
            </a:pPr>
            <a:r>
              <a:rPr lang="en-US" sz="2600" dirty="0" err="1"/>
              <a:t>HSN</a:t>
            </a:r>
            <a:r>
              <a:rPr lang="en-US" sz="2600" dirty="0"/>
              <a:t> Presumptive Determinations (</a:t>
            </a:r>
            <a:r>
              <a:rPr lang="en-US" sz="2600" dirty="0" err="1"/>
              <a:t>HSN</a:t>
            </a:r>
            <a:r>
              <a:rPr lang="en-US" sz="2600" dirty="0"/>
              <a:t>-PD)</a:t>
            </a:r>
          </a:p>
          <a:p>
            <a:pPr marL="901700" lvl="1" indent="-457200">
              <a:spcBef>
                <a:spcPts val="600"/>
              </a:spcBef>
              <a:spcAft>
                <a:spcPts val="600"/>
              </a:spcAft>
              <a:buFont typeface="Wingdings" panose="05000000000000000000" pitchFamily="2" charset="2"/>
              <a:buChar char="§"/>
            </a:pPr>
            <a:r>
              <a:rPr lang="en-US" sz="2600" dirty="0"/>
              <a:t>Interim Payments</a:t>
            </a:r>
          </a:p>
          <a:p>
            <a:pPr marL="342900" indent="-342900">
              <a:spcBef>
                <a:spcPts val="600"/>
              </a:spcBef>
              <a:spcAft>
                <a:spcPts val="600"/>
              </a:spcAft>
              <a:buFont typeface="Arial" panose="020B0604020202020204" pitchFamily="34" charset="0"/>
              <a:buChar char="•"/>
            </a:pPr>
            <a:r>
              <a:rPr lang="en-US" sz="2600" dirty="0"/>
              <a:t>Please watch both the HSN and MassHealth websites and list serves for additional guidance regarding the COVID-19 response</a:t>
            </a: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3</a:t>
            </a:fld>
            <a:endParaRPr lang="en-US" dirty="0"/>
          </a:p>
        </p:txBody>
      </p:sp>
    </p:spTree>
    <p:extLst>
      <p:ext uri="{BB962C8B-B14F-4D97-AF65-F5344CB8AC3E}">
        <p14:creationId xmlns:p14="http://schemas.microsoft.com/office/powerpoint/2010/main" val="3287250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solidFill>
                  <a:schemeClr val="tx1"/>
                </a:solidFill>
              </a:rPr>
              <a:t>HSN Presumptive Determinations (</a:t>
            </a:r>
            <a:r>
              <a:rPr lang="en-US" sz="2800" dirty="0" err="1">
                <a:solidFill>
                  <a:schemeClr val="tx1"/>
                </a:solidFill>
              </a:rPr>
              <a:t>HSN</a:t>
            </a:r>
            <a:r>
              <a:rPr lang="en-US" sz="2800" dirty="0">
                <a:solidFill>
                  <a:schemeClr val="tx1"/>
                </a:solidFill>
              </a:rPr>
              <a:t>-PD)</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812396" y="1146411"/>
            <a:ext cx="8476653" cy="5846060"/>
          </a:xfrm>
        </p:spPr>
        <p:txBody>
          <a:bodyPr/>
          <a:lstStyle/>
          <a:p>
            <a:pPr>
              <a:spcBef>
                <a:spcPts val="600"/>
              </a:spcBef>
              <a:spcAft>
                <a:spcPts val="600"/>
              </a:spcAft>
              <a:buFont typeface="Arial" panose="020B0604020202020204" pitchFamily="34" charset="0"/>
              <a:buChar char="•"/>
            </a:pPr>
            <a:r>
              <a:rPr lang="en-US" sz="2200" dirty="0"/>
              <a:t>Individuals approved for </a:t>
            </a:r>
            <a:r>
              <a:rPr lang="en-US" sz="2200" dirty="0" err="1"/>
              <a:t>HSN</a:t>
            </a:r>
            <a:r>
              <a:rPr lang="en-US" sz="2200" dirty="0"/>
              <a:t>-PD benefits ​during the COVID-19 national emergency will be subject to the following eligibility ​rules:</a:t>
            </a:r>
          </a:p>
          <a:p>
            <a:pPr marL="852487" lvl="1" indent="-342900">
              <a:spcBef>
                <a:spcPts val="600"/>
              </a:spcBef>
              <a:spcAft>
                <a:spcPts val="600"/>
              </a:spcAft>
              <a:buFont typeface="Wingdings" panose="05000000000000000000" pitchFamily="2" charset="2"/>
              <a:buChar char="§"/>
            </a:pPr>
            <a:r>
              <a:rPr lang="en-US" sz="2200" dirty="0"/>
              <a:t>For individuals who received a </a:t>
            </a:r>
            <a:r>
              <a:rPr lang="en-US" sz="2200" dirty="0" err="1"/>
              <a:t>HSN</a:t>
            </a:r>
            <a:r>
              <a:rPr lang="en-US" sz="2200" dirty="0"/>
              <a:t>-PD approval during the COVID-19 national emergency, but before June 30, 2020, their </a:t>
            </a:r>
            <a:r>
              <a:rPr lang="en-US" sz="2200" dirty="0" err="1"/>
              <a:t>HSN</a:t>
            </a:r>
            <a:r>
              <a:rPr lang="en-US" sz="2200" dirty="0"/>
              <a:t>-PD benefit will end on July 31, 2020, unless they submit a full MassHealth application on or before that date.</a:t>
            </a:r>
          </a:p>
          <a:p>
            <a:pPr marL="852487" lvl="1" indent="-342900">
              <a:spcBef>
                <a:spcPts val="600"/>
              </a:spcBef>
              <a:spcAft>
                <a:spcPts val="600"/>
              </a:spcAft>
              <a:buFont typeface="Wingdings" panose="05000000000000000000" pitchFamily="2" charset="2"/>
              <a:buChar char="§"/>
            </a:pPr>
            <a:r>
              <a:rPr lang="en-US" sz="2200" dirty="0"/>
              <a:t>For individuals who received a HSN-PD approval prior to the COVID-19 national emergency or on or after June 30, 2020, their HSN-PD benefit will end:</a:t>
            </a:r>
          </a:p>
          <a:p>
            <a:pPr marL="1298575" lvl="2" indent="-342900">
              <a:spcBef>
                <a:spcPts val="600"/>
              </a:spcBef>
              <a:spcAft>
                <a:spcPts val="600"/>
              </a:spcAft>
              <a:buFont typeface="Wingdings" panose="05000000000000000000" pitchFamily="2" charset="2"/>
              <a:buChar char="§"/>
            </a:pPr>
            <a:r>
              <a:rPr lang="en-US" sz="2200" kern="1200" dirty="0"/>
              <a:t>The month following the month in which the Provider made the presumptive determination if the individual has not submitted a complete Application, or </a:t>
            </a:r>
          </a:p>
          <a:p>
            <a:pPr marL="1298575" lvl="2" indent="-342900">
              <a:spcBef>
                <a:spcPts val="600"/>
              </a:spcBef>
              <a:spcAft>
                <a:spcPts val="600"/>
              </a:spcAft>
              <a:buFont typeface="Wingdings" panose="05000000000000000000" pitchFamily="2" charset="2"/>
              <a:buChar char="§"/>
            </a:pPr>
            <a:r>
              <a:rPr lang="en-US" sz="2200" kern="1200" dirty="0"/>
              <a:t>The date of the determination notice described in 101 CMR 613.04(6)(a) related to the individual's Application. </a:t>
            </a:r>
            <a:endParaRPr lang="en-US" sz="2200" dirty="0"/>
          </a:p>
          <a:p>
            <a:pPr marL="852487" lvl="1" indent="-342900">
              <a:spcBef>
                <a:spcPts val="600"/>
              </a:spcBef>
              <a:spcAft>
                <a:spcPts val="600"/>
              </a:spcAft>
              <a:buFont typeface="Wingdings" panose="05000000000000000000" pitchFamily="2" charset="2"/>
              <a:buChar char="§"/>
            </a:pPr>
            <a:endParaRPr lang="en-US" sz="22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4</a:t>
            </a:fld>
            <a:endParaRPr lang="en-US" dirty="0"/>
          </a:p>
        </p:txBody>
      </p:sp>
    </p:spTree>
    <p:extLst>
      <p:ext uri="{BB962C8B-B14F-4D97-AF65-F5344CB8AC3E}">
        <p14:creationId xmlns:p14="http://schemas.microsoft.com/office/powerpoint/2010/main" val="2195652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solidFill>
                  <a:schemeClr val="tx1"/>
                </a:solidFill>
              </a:rPr>
              <a:t>HSN Presumptive Determinations (HSN-PD) (continued)</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812396" y="1765299"/>
            <a:ext cx="8476653" cy="5227171"/>
          </a:xfrm>
        </p:spPr>
        <p:txBody>
          <a:bodyPr/>
          <a:lstStyle/>
          <a:p>
            <a:pPr>
              <a:spcBef>
                <a:spcPts val="600"/>
              </a:spcBef>
              <a:spcAft>
                <a:spcPts val="600"/>
              </a:spcAft>
              <a:buFont typeface="Arial" panose="020B0604020202020204" pitchFamily="34" charset="0"/>
              <a:buChar char="•"/>
            </a:pPr>
            <a:r>
              <a:rPr lang="en-US" sz="2800" dirty="0"/>
              <a:t>In order to further align with MassHealth, the HSN is now allowing individuals to have up to two HPE periods within a 12 month period</a:t>
            </a:r>
            <a:r>
              <a:rPr lang="en-US" sz="2800" kern="1200" dirty="0"/>
              <a:t>. </a:t>
            </a:r>
            <a:endParaRPr lang="en-US" sz="2800" dirty="0"/>
          </a:p>
          <a:p>
            <a:pPr marL="852487" lvl="1" indent="-342900">
              <a:spcBef>
                <a:spcPts val="600"/>
              </a:spcBef>
              <a:spcAft>
                <a:spcPts val="600"/>
              </a:spcAft>
              <a:buFont typeface="Wingdings" panose="05000000000000000000" pitchFamily="2" charset="2"/>
              <a:buChar char="§"/>
            </a:pPr>
            <a:endParaRPr lang="en-US" sz="22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5</a:t>
            </a:fld>
            <a:endParaRPr lang="en-US" dirty="0"/>
          </a:p>
        </p:txBody>
      </p:sp>
    </p:spTree>
    <p:extLst>
      <p:ext uri="{BB962C8B-B14F-4D97-AF65-F5344CB8AC3E}">
        <p14:creationId xmlns:p14="http://schemas.microsoft.com/office/powerpoint/2010/main" val="1634756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Interim Payments</a:t>
            </a: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812396" y="1132762"/>
            <a:ext cx="8476653" cy="5483824"/>
          </a:xfrm>
        </p:spPr>
        <p:txBody>
          <a:bodyPr/>
          <a:lstStyle/>
          <a:p>
            <a:pPr marL="457200" indent="-457200">
              <a:buFont typeface="Arial" panose="020B0604020202020204" pitchFamily="34" charset="0"/>
              <a:buChar char="•"/>
            </a:pPr>
            <a:r>
              <a:rPr lang="en-US" sz="2800" dirty="0"/>
              <a:t>We will target to be off interim payment  for August cycle, utilizing up to June RHS.</a:t>
            </a:r>
          </a:p>
          <a:p>
            <a:pPr marL="457200" indent="-457200">
              <a:buFont typeface="Arial" panose="020B0604020202020204" pitchFamily="34" charset="0"/>
              <a:buChar char="•"/>
            </a:pPr>
            <a:r>
              <a:rPr lang="en-US" sz="2800" dirty="0"/>
              <a:t>Reconciliation of interim payments will begin in the cycle that HSN comes off Interim payment</a:t>
            </a:r>
          </a:p>
          <a:p>
            <a:pPr marL="457200" indent="-457200">
              <a:spcBef>
                <a:spcPts val="600"/>
              </a:spcBef>
              <a:spcAft>
                <a:spcPts val="600"/>
              </a:spcAft>
              <a:buFont typeface="Arial" panose="020B0604020202020204" pitchFamily="34" charset="0"/>
              <a:buChar char="•"/>
            </a:pPr>
            <a:r>
              <a:rPr lang="en-US" sz="2800" dirty="0"/>
              <a:t>Additional guidance regarding the interim period is forthcoming</a:t>
            </a:r>
          </a:p>
          <a:p>
            <a:pPr marL="0" indent="0">
              <a:spcBef>
                <a:spcPts val="600"/>
              </a:spcBef>
              <a:spcAft>
                <a:spcPts val="600"/>
              </a:spcAft>
            </a:pPr>
            <a:endParaRPr lang="en-US" sz="26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6</a:t>
            </a:fld>
            <a:endParaRPr lang="en-US" dirty="0"/>
          </a:p>
        </p:txBody>
      </p:sp>
    </p:spTree>
    <p:extLst>
      <p:ext uri="{BB962C8B-B14F-4D97-AF65-F5344CB8AC3E}">
        <p14:creationId xmlns:p14="http://schemas.microsoft.com/office/powerpoint/2010/main" val="1356415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HSN Claims and the Federal Portal </a:t>
            </a:r>
            <a:br>
              <a:rPr lang="en-US" sz="2800" dirty="0"/>
            </a:b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15636" y="956520"/>
            <a:ext cx="8870950" cy="5798074"/>
          </a:xfrm>
        </p:spPr>
        <p:txBody>
          <a:bodyPr/>
          <a:lstStyle/>
          <a:p>
            <a:pPr>
              <a:spcBef>
                <a:spcPts val="600"/>
              </a:spcBef>
              <a:spcAft>
                <a:spcPts val="600"/>
              </a:spcAft>
              <a:buFont typeface="Arial" panose="020B0604020202020204" pitchFamily="34" charset="0"/>
              <a:buChar char="•"/>
            </a:pPr>
            <a:r>
              <a:rPr lang="en-US" sz="2800" dirty="0">
                <a:latin typeface="Arial"/>
              </a:rPr>
              <a:t>The federal Health Resources &amp; Services Administration (HRSA), has a program to reimburse provider claims for COVID-19 testing and treatment services for the uninsured through a claims submission portal; available at: </a:t>
            </a:r>
            <a:r>
              <a:rPr lang="en-US" sz="2800" dirty="0">
                <a:solidFill>
                  <a:srgbClr val="FF0000"/>
                </a:solidFill>
                <a:latin typeface="Arial"/>
                <a:hlinkClick r:id="rId3"/>
              </a:rPr>
              <a:t>https://www.hrsa.gov/coviduninsuredclaim</a:t>
            </a:r>
            <a:endParaRPr lang="en-US" sz="2800" dirty="0">
              <a:solidFill>
                <a:srgbClr val="FF0000"/>
              </a:solidFill>
              <a:latin typeface="Arial"/>
            </a:endParaRPr>
          </a:p>
          <a:p>
            <a:pPr>
              <a:spcBef>
                <a:spcPts val="600"/>
              </a:spcBef>
              <a:spcAft>
                <a:spcPts val="600"/>
              </a:spcAft>
              <a:buFont typeface="Arial" panose="020B0604020202020204" pitchFamily="34" charset="0"/>
              <a:buChar char="•"/>
            </a:pPr>
            <a:endParaRPr lang="en-US" sz="2800" dirty="0">
              <a:latin typeface="Arial"/>
            </a:endParaRPr>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7</a:t>
            </a:fld>
            <a:endParaRPr lang="en-US" dirty="0"/>
          </a:p>
        </p:txBody>
      </p:sp>
    </p:spTree>
    <p:extLst>
      <p:ext uri="{BB962C8B-B14F-4D97-AF65-F5344CB8AC3E}">
        <p14:creationId xmlns:p14="http://schemas.microsoft.com/office/powerpoint/2010/main" val="3263550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HSN Claims and the Federal Portal (continued)</a:t>
            </a:r>
            <a:br>
              <a:rPr lang="en-US" sz="2800" dirty="0"/>
            </a:br>
            <a:br>
              <a:rPr lang="en-US" sz="2800" dirty="0"/>
            </a:b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15636" y="905721"/>
            <a:ext cx="8870950" cy="5798074"/>
          </a:xfrm>
        </p:spPr>
        <p:txBody>
          <a:bodyPr/>
          <a:lstStyle/>
          <a:p>
            <a:pPr marL="287338" indent="-287338" defTabSz="910241">
              <a:buFont typeface="Arial" panose="020B0604020202020204" pitchFamily="34" charset="0"/>
              <a:buChar char="•"/>
            </a:pPr>
            <a:r>
              <a:rPr lang="en-US" sz="2800" dirty="0">
                <a:latin typeface="Arial"/>
              </a:rPr>
              <a:t>Providers should bill the federal COVID-19 Uninsured Program portal for COVID-19 testing and treatment services provided to an individual who is:</a:t>
            </a:r>
          </a:p>
          <a:p>
            <a:pPr marL="730250" lvl="1" indent="-285750" defTabSz="910241">
              <a:buFont typeface="Arial" panose="020B0604020202020204" pitchFamily="34" charset="0"/>
              <a:buChar char="•"/>
            </a:pPr>
            <a:r>
              <a:rPr lang="en-US" sz="2800" dirty="0">
                <a:latin typeface="Arial"/>
              </a:rPr>
              <a:t>A Health Safety Net (HSN) patient only and who does not have any coverage (including MassHealth Limited), should be billed to the federal portal.</a:t>
            </a:r>
          </a:p>
          <a:p>
            <a:pPr marL="730250" lvl="1" indent="-285750" defTabSz="910241">
              <a:buFont typeface="Arial" panose="020B0604020202020204" pitchFamily="34" charset="0"/>
              <a:buChar char="•"/>
            </a:pPr>
            <a:r>
              <a:rPr lang="en-US" sz="2800" dirty="0">
                <a:latin typeface="Arial"/>
              </a:rPr>
              <a:t>In the Children’s Medical Security Plan (CMSP) only and who does not have any coverage (including MassHealth Limited) should be billed to the federal portal. </a:t>
            </a:r>
          </a:p>
          <a:p>
            <a:pPr>
              <a:spcBef>
                <a:spcPts val="600"/>
              </a:spcBef>
              <a:spcAft>
                <a:spcPts val="600"/>
              </a:spcAft>
              <a:buFont typeface="Arial" panose="020B0604020202020204" pitchFamily="34" charset="0"/>
              <a:buChar char="•"/>
            </a:pPr>
            <a:endParaRPr lang="en-US" sz="1800" dirty="0"/>
          </a:p>
          <a:p>
            <a:pPr>
              <a:spcBef>
                <a:spcPts val="600"/>
              </a:spcBef>
              <a:spcAft>
                <a:spcPts val="600"/>
              </a:spcAft>
              <a:buFont typeface="Arial" panose="020B0604020202020204" pitchFamily="34" charset="0"/>
              <a:buChar char="•"/>
            </a:pPr>
            <a:endParaRPr lang="en-US" sz="18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8</a:t>
            </a:fld>
            <a:endParaRPr lang="en-US" dirty="0"/>
          </a:p>
        </p:txBody>
      </p:sp>
    </p:spTree>
    <p:extLst>
      <p:ext uri="{BB962C8B-B14F-4D97-AF65-F5344CB8AC3E}">
        <p14:creationId xmlns:p14="http://schemas.microsoft.com/office/powerpoint/2010/main" val="327459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solidFill>
                  <a:schemeClr val="tx1"/>
                </a:solidFill>
              </a:rPr>
              <a:t>Additional Covid-19 Testing Codes</a:t>
            </a:r>
            <a:br>
              <a:rPr lang="en-US" sz="2800" dirty="0">
                <a:solidFill>
                  <a:schemeClr val="tx1"/>
                </a:solidFill>
              </a:rPr>
            </a:br>
            <a:br>
              <a:rPr lang="en-US" sz="2800" dirty="0">
                <a:solidFill>
                  <a:schemeClr val="tx1"/>
                </a:solidFill>
              </a:rPr>
            </a:br>
            <a:endParaRPr lang="en-US" sz="2800" dirty="0">
              <a:solidFill>
                <a:schemeClr val="tx1"/>
              </a:solidFill>
            </a:endParaRPr>
          </a:p>
        </p:txBody>
      </p:sp>
      <p:sp>
        <p:nvSpPr>
          <p:cNvPr id="8" name="Content Placeholder 5"/>
          <p:cNvSpPr>
            <a:spLocks noGrp="1"/>
          </p:cNvSpPr>
          <p:nvPr>
            <p:ph idx="1"/>
          </p:nvPr>
        </p:nvSpPr>
        <p:spPr>
          <a:xfrm>
            <a:off x="615636" y="905721"/>
            <a:ext cx="8870950" cy="5798074"/>
          </a:xfrm>
        </p:spPr>
        <p:txBody>
          <a:bodyPr/>
          <a:lstStyle/>
          <a:p>
            <a:pPr marL="287338" indent="-287338" defTabSz="910241">
              <a:buFont typeface="Arial" panose="020B0604020202020204" pitchFamily="34" charset="0"/>
              <a:buChar char="•"/>
            </a:pPr>
            <a:r>
              <a:rPr lang="en-US" sz="2800" dirty="0">
                <a:latin typeface="Arial"/>
              </a:rPr>
              <a:t>The following Covid-19 testing codes have been added for Hospitals and CHCs</a:t>
            </a:r>
          </a:p>
          <a:p>
            <a:pPr marL="0" indent="0" defTabSz="910241"/>
            <a:endParaRPr lang="en-US" sz="2800" dirty="0">
              <a:latin typeface="Arial"/>
            </a:endParaRPr>
          </a:p>
          <a:p>
            <a:pPr>
              <a:spcBef>
                <a:spcPts val="600"/>
              </a:spcBef>
              <a:spcAft>
                <a:spcPts val="600"/>
              </a:spcAft>
              <a:buFont typeface="Arial" panose="020B0604020202020204" pitchFamily="34" charset="0"/>
              <a:buChar char="•"/>
            </a:pPr>
            <a:endParaRPr lang="en-US" sz="1800" dirty="0"/>
          </a:p>
          <a:p>
            <a:pPr>
              <a:spcBef>
                <a:spcPts val="600"/>
              </a:spcBef>
              <a:spcAft>
                <a:spcPts val="600"/>
              </a:spcAft>
              <a:buFont typeface="Arial" panose="020B0604020202020204" pitchFamily="34" charset="0"/>
              <a:buChar char="•"/>
            </a:pPr>
            <a:endParaRPr lang="en-US" sz="1800" dirty="0"/>
          </a:p>
        </p:txBody>
      </p:sp>
      <p:graphicFrame>
        <p:nvGraphicFramePr>
          <p:cNvPr id="2" name="Table 1"/>
          <p:cNvGraphicFramePr>
            <a:graphicFrameLocks noGrp="1"/>
          </p:cNvGraphicFramePr>
          <p:nvPr>
            <p:extLst>
              <p:ext uri="{D42A27DB-BD31-4B8C-83A1-F6EECF244321}">
                <p14:modId xmlns:p14="http://schemas.microsoft.com/office/powerpoint/2010/main" val="578160972"/>
              </p:ext>
            </p:extLst>
          </p:nvPr>
        </p:nvGraphicFramePr>
        <p:xfrm>
          <a:off x="1676400" y="2108200"/>
          <a:ext cx="6705600" cy="3413760"/>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370840">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Code</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Effective for dates of service</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370840">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G2023</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a:effectLst/>
                          <a:latin typeface="Arial" panose="020B0604020202020204" pitchFamily="34" charset="0"/>
                          <a:ea typeface="Times New Roman" panose="02020603050405020304" pitchFamily="18" charset="0"/>
                          <a:cs typeface="Arial" panose="020B0604020202020204" pitchFamily="34" charset="0"/>
                        </a:rPr>
                        <a:t>March 1, 2020</a:t>
                      </a:r>
                      <a:endParaRPr lang="en-US"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370840">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G2024</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a:effectLst/>
                          <a:latin typeface="Arial" panose="020B0604020202020204" pitchFamily="34" charset="0"/>
                          <a:ea typeface="Times New Roman" panose="02020603050405020304" pitchFamily="18" charset="0"/>
                          <a:cs typeface="Arial" panose="020B0604020202020204" pitchFamily="34" charset="0"/>
                        </a:rPr>
                        <a:t>March 1, 2020</a:t>
                      </a:r>
                      <a:endParaRPr lang="en-US"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370840">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G2023 CG</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May 22, 2020</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370840">
                <a:tc>
                  <a:txBody>
                    <a:bodyPr/>
                    <a:lstStyle/>
                    <a:p>
                      <a:pPr marL="0" marR="0">
                        <a:spcBef>
                          <a:spcPts val="0"/>
                        </a:spcBef>
                        <a:spcAft>
                          <a:spcPts val="0"/>
                        </a:spcAft>
                      </a:pPr>
                      <a:r>
                        <a:rPr lang="en-US" sz="2800">
                          <a:effectLst/>
                          <a:latin typeface="Arial" panose="020B0604020202020204" pitchFamily="34" charset="0"/>
                          <a:ea typeface="Times New Roman" panose="02020603050405020304" pitchFamily="18" charset="0"/>
                          <a:cs typeface="Arial" panose="020B0604020202020204" pitchFamily="34" charset="0"/>
                        </a:rPr>
                        <a:t>G2024 CG</a:t>
                      </a:r>
                      <a:endParaRPr lang="en-US"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May 22, 2020</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370840">
                <a:tc>
                  <a:txBody>
                    <a:bodyPr/>
                    <a:lstStyle/>
                    <a:p>
                      <a:pPr marL="0" marR="0">
                        <a:spcBef>
                          <a:spcPts val="0"/>
                        </a:spcBef>
                        <a:spcAft>
                          <a:spcPts val="0"/>
                        </a:spcAft>
                      </a:pPr>
                      <a:r>
                        <a:rPr lang="en-US" sz="2800">
                          <a:effectLst/>
                          <a:latin typeface="Arial" panose="020B0604020202020204" pitchFamily="34" charset="0"/>
                          <a:ea typeface="Times New Roman" panose="02020603050405020304" pitchFamily="18" charset="0"/>
                          <a:cs typeface="Arial" panose="020B0604020202020204" pitchFamily="34" charset="0"/>
                        </a:rPr>
                        <a:t>U0003 </a:t>
                      </a:r>
                      <a:endParaRPr lang="en-US" sz="2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March 18, 2020</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370840">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U0004</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March 18, 2020</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bl>
          </a:graphicData>
        </a:graphic>
      </p:graphicFrame>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9</a:t>
            </a:fld>
            <a:endParaRPr lang="en-US" dirty="0"/>
          </a:p>
        </p:txBody>
      </p:sp>
    </p:spTree>
    <p:extLst>
      <p:ext uri="{BB962C8B-B14F-4D97-AF65-F5344CB8AC3E}">
        <p14:creationId xmlns:p14="http://schemas.microsoft.com/office/powerpoint/2010/main" val="825273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0" y="272728"/>
            <a:ext cx="8932863" cy="340453"/>
          </a:xfrm>
        </p:spPr>
        <p:txBody>
          <a:bodyPr/>
          <a:lstStyle/>
          <a:p>
            <a:pPr marL="787400" indent="-787400">
              <a:lnSpc>
                <a:spcPct val="150000"/>
              </a:lnSpc>
              <a:spcBef>
                <a:spcPts val="0"/>
              </a:spcBef>
            </a:pPr>
            <a:r>
              <a:rPr lang="en-US" sz="2800" dirty="0"/>
              <a:t>Changes to CHC Pricing</a:t>
            </a:r>
          </a:p>
        </p:txBody>
      </p:sp>
      <p:sp>
        <p:nvSpPr>
          <p:cNvPr id="3" name="Content Placeholder 2"/>
          <p:cNvSpPr>
            <a:spLocks noGrp="1"/>
          </p:cNvSpPr>
          <p:nvPr>
            <p:ph idx="1"/>
          </p:nvPr>
        </p:nvSpPr>
        <p:spPr>
          <a:xfrm>
            <a:off x="477807" y="1158315"/>
            <a:ext cx="9119507" cy="5033542"/>
          </a:xfrm>
        </p:spPr>
        <p:txBody>
          <a:bodyPr/>
          <a:lstStyle/>
          <a:p>
            <a:pPr marL="350837" indent="-285750">
              <a:spcBef>
                <a:spcPts val="600"/>
              </a:spcBef>
              <a:spcAft>
                <a:spcPts val="600"/>
              </a:spcAft>
              <a:buFont typeface="Arial" panose="020B0604020202020204" pitchFamily="34" charset="0"/>
              <a:buChar char="•"/>
            </a:pPr>
            <a:r>
              <a:rPr lang="en-US" sz="2800" dirty="0"/>
              <a:t>HSN will be processing a price adjustment for codes J7296, J7297, J7298, and J1050</a:t>
            </a:r>
          </a:p>
          <a:p>
            <a:pPr marL="966787" lvl="1" indent="-457200">
              <a:spcBef>
                <a:spcPts val="600"/>
              </a:spcBef>
              <a:spcAft>
                <a:spcPts val="600"/>
              </a:spcAft>
              <a:buFont typeface="Wingdings" panose="05000000000000000000" pitchFamily="2" charset="2"/>
              <a:buChar char="§"/>
            </a:pPr>
            <a:r>
              <a:rPr lang="en-US" sz="2800" dirty="0"/>
              <a:t>Claims affected will be reprocessed</a:t>
            </a:r>
          </a:p>
          <a:p>
            <a:pPr marL="966787" lvl="1" indent="-457200">
              <a:spcBef>
                <a:spcPts val="600"/>
              </a:spcBef>
              <a:spcAft>
                <a:spcPts val="600"/>
              </a:spcAft>
              <a:buFont typeface="Wingdings" panose="05000000000000000000" pitchFamily="2" charset="2"/>
              <a:buChar char="§"/>
            </a:pPr>
            <a:r>
              <a:rPr lang="en-US" sz="2800" dirty="0"/>
              <a:t>Pricing is available on the HSN website</a:t>
            </a:r>
          </a:p>
          <a:p>
            <a:pPr marL="350837" indent="-285750">
              <a:spcBef>
                <a:spcPts val="600"/>
              </a:spcBef>
              <a:spcAft>
                <a:spcPts val="600"/>
              </a:spcAft>
              <a:buFont typeface="Arial" panose="020B0604020202020204" pitchFamily="34" charset="0"/>
              <a:buChar char="•"/>
            </a:pPr>
            <a:r>
              <a:rPr lang="en-US" sz="2800" dirty="0"/>
              <a:t>J7301 will be removed</a:t>
            </a:r>
          </a:p>
          <a:p>
            <a:pPr marL="509587" lvl="1" indent="0">
              <a:spcBef>
                <a:spcPts val="600"/>
              </a:spcBef>
              <a:spcAft>
                <a:spcPts val="600"/>
              </a:spcAft>
            </a:pPr>
            <a:r>
              <a:rPr lang="en-US" sz="2800" dirty="0"/>
              <a:t>						</a:t>
            </a:r>
            <a:r>
              <a:rPr lang="en-US" sz="1400" dirty="0"/>
              <a:t>	</a:t>
            </a:r>
            <a:endParaRPr lang="en-US" sz="2000" dirty="0"/>
          </a:p>
        </p:txBody>
      </p:sp>
      <p:sp>
        <p:nvSpPr>
          <p:cNvPr id="4"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10</a:t>
            </a:fld>
            <a:endParaRPr lang="en-US" dirty="0"/>
          </a:p>
        </p:txBody>
      </p:sp>
    </p:spTree>
    <p:extLst>
      <p:ext uri="{BB962C8B-B14F-4D97-AF65-F5344CB8AC3E}">
        <p14:creationId xmlns:p14="http://schemas.microsoft.com/office/powerpoint/2010/main" val="2687133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666750" y="423340"/>
            <a:ext cx="8932863" cy="545284"/>
          </a:xfrm>
        </p:spPr>
        <p:txBody>
          <a:bodyPr/>
          <a:lstStyle/>
          <a:p>
            <a:r>
              <a:rPr lang="en-US" sz="2800" dirty="0"/>
              <a:t>FY 2018 Closing</a:t>
            </a:r>
            <a:endParaRPr lang="en-US" sz="2800" dirty="0">
              <a:solidFill>
                <a:schemeClr val="accent1">
                  <a:lumMod val="60000"/>
                  <a:lumOff val="40000"/>
                </a:schemeClr>
              </a:solidFill>
            </a:endParaRPr>
          </a:p>
        </p:txBody>
      </p:sp>
      <p:sp>
        <p:nvSpPr>
          <p:cNvPr id="8" name="Content Placeholder 5"/>
          <p:cNvSpPr>
            <a:spLocks noGrp="1"/>
          </p:cNvSpPr>
          <p:nvPr>
            <p:ph idx="1"/>
          </p:nvPr>
        </p:nvSpPr>
        <p:spPr>
          <a:xfrm>
            <a:off x="606777" y="1159713"/>
            <a:ext cx="8870950" cy="5399314"/>
          </a:xfrm>
        </p:spPr>
        <p:txBody>
          <a:bodyPr/>
          <a:lstStyle/>
          <a:p>
            <a:pPr>
              <a:spcBef>
                <a:spcPts val="600"/>
              </a:spcBef>
              <a:spcAft>
                <a:spcPts val="600"/>
              </a:spcAft>
              <a:buFont typeface="Arial" panose="020B0604020202020204" pitchFamily="34" charset="0"/>
              <a:buChar char="•"/>
            </a:pPr>
            <a:r>
              <a:rPr lang="en-US" sz="2600" dirty="0"/>
              <a:t>Providers are reminded that FY18 will be closing on September 30, 2020.  Any claims or corrections for FY18 must be completed before the Fiscal Year is closed.  </a:t>
            </a:r>
          </a:p>
          <a:p>
            <a:pPr>
              <a:spcBef>
                <a:spcPts val="600"/>
              </a:spcBef>
              <a:spcAft>
                <a:spcPts val="600"/>
              </a:spcAft>
              <a:buFont typeface="Arial" panose="020B0604020202020204" pitchFamily="34" charset="0"/>
              <a:buChar char="•"/>
            </a:pPr>
            <a:r>
              <a:rPr lang="en-US" sz="2600" dirty="0"/>
              <a:t>Any claims submitted for processing after the FY closes, will be denied by HSN, for submitting after the FY closure date.</a:t>
            </a:r>
          </a:p>
          <a:p>
            <a:pPr>
              <a:spcBef>
                <a:spcPts val="600"/>
              </a:spcBef>
              <a:spcAft>
                <a:spcPts val="600"/>
              </a:spcAft>
              <a:buFont typeface="Arial" panose="020B0604020202020204" pitchFamily="34" charset="0"/>
              <a:buChar char="•"/>
            </a:pPr>
            <a:r>
              <a:rPr lang="en-US" sz="2600" dirty="0"/>
              <a:t>Please contact Health Safety Net for any questions or concerns.  800-609-7232 or HSNHelpdesk@state.ma.us</a:t>
            </a:r>
          </a:p>
          <a:p>
            <a:pPr>
              <a:spcBef>
                <a:spcPts val="600"/>
              </a:spcBef>
              <a:spcAft>
                <a:spcPts val="600"/>
              </a:spcAft>
            </a:pPr>
            <a:endParaRPr lang="en-US" sz="1800" dirty="0"/>
          </a:p>
        </p:txBody>
      </p:sp>
      <p:sp>
        <p:nvSpPr>
          <p:cNvPr id="6" name="Slide Number Placeholder 3"/>
          <p:cNvSpPr>
            <a:spLocks noGrp="1"/>
          </p:cNvSpPr>
          <p:nvPr>
            <p:ph type="sldNum" sz="quarter" idx="10"/>
          </p:nvPr>
        </p:nvSpPr>
        <p:spPr>
          <a:xfrm>
            <a:off x="9096375" y="7110413"/>
            <a:ext cx="458788" cy="228600"/>
          </a:xfrm>
        </p:spPr>
        <p:txBody>
          <a:bodyPr/>
          <a:lstStyle/>
          <a:p>
            <a:pPr>
              <a:defRPr/>
            </a:pPr>
            <a:fld id="{994ED83A-D6B7-435B-9E83-2EEC02AAA15A}" type="slidenum">
              <a:rPr lang="en-US" smtClean="0"/>
              <a:pPr>
                <a:defRPr/>
              </a:pPr>
              <a:t>11</a:t>
            </a:fld>
            <a:endParaRPr lang="en-US" dirty="0"/>
          </a:p>
        </p:txBody>
      </p:sp>
    </p:spTree>
    <p:extLst>
      <p:ext uri="{BB962C8B-B14F-4D97-AF65-F5344CB8AC3E}">
        <p14:creationId xmlns:p14="http://schemas.microsoft.com/office/powerpoint/2010/main" val="3502558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339" y="2932917"/>
            <a:ext cx="8548687" cy="1544638"/>
          </a:xfrm>
        </p:spPr>
        <p:txBody>
          <a:bodyPr/>
          <a:lstStyle/>
          <a:p>
            <a:pPr algn="ctr"/>
            <a:r>
              <a:rPr lang="en-US" dirty="0"/>
              <a:t>Questions?</a:t>
            </a:r>
          </a:p>
        </p:txBody>
      </p:sp>
      <p:sp>
        <p:nvSpPr>
          <p:cNvPr id="4" name="Slide Number Placeholder 3"/>
          <p:cNvSpPr>
            <a:spLocks noGrp="1"/>
          </p:cNvSpPr>
          <p:nvPr>
            <p:ph type="sldNum" sz="quarter" idx="10"/>
          </p:nvPr>
        </p:nvSpPr>
        <p:spPr/>
        <p:txBody>
          <a:bodyPr/>
          <a:lstStyle/>
          <a:p>
            <a:pPr>
              <a:defRPr/>
            </a:pPr>
            <a:fld id="{994ED83A-D6B7-435B-9E83-2EEC02AAA15A}" type="slidenum">
              <a:rPr lang="en-US" smtClean="0"/>
              <a:pPr>
                <a:defRPr/>
              </a:pPr>
              <a:t>12</a:t>
            </a:fld>
            <a:endParaRPr lang="en-US" dirty="0"/>
          </a:p>
        </p:txBody>
      </p:sp>
    </p:spTree>
    <p:extLst>
      <p:ext uri="{BB962C8B-B14F-4D97-AF65-F5344CB8AC3E}">
        <p14:creationId xmlns:p14="http://schemas.microsoft.com/office/powerpoint/2010/main" val="20707823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8"/>
  <p:tag name="TPFULLVERSION" val="1.5.0.39"/>
  <p:tag name="TPOS" val="2"/>
  <p:tag name="TPLASTSAVEVERSION" val="6.2 PC"/>
  <p:tag name="TPLASTSAVEPRODUCT" val="TurningPoint web for PowerPoint"/>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HCFP Default Template_v6-25-08">
  <a:themeElements>
    <a:clrScheme name="Custom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3B6395"/>
      </a:hlink>
      <a:folHlink>
        <a:srgbClr val="1D314A"/>
      </a:folHlink>
    </a:clrScheme>
    <a:fontScheme name="DHCFP Default Template_v6-25-08">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DHCFP Default Template_v6-25-08 1">
        <a:dk1>
          <a:srgbClr val="0066CC"/>
        </a:dk1>
        <a:lt1>
          <a:srgbClr val="FFFFFF"/>
        </a:lt1>
        <a:dk2>
          <a:srgbClr val="0066CC"/>
        </a:dk2>
        <a:lt2>
          <a:srgbClr val="808080"/>
        </a:lt2>
        <a:accent1>
          <a:srgbClr val="0066CC"/>
        </a:accent1>
        <a:accent2>
          <a:srgbClr val="66CC99"/>
        </a:accent2>
        <a:accent3>
          <a:srgbClr val="FFFFFF"/>
        </a:accent3>
        <a:accent4>
          <a:srgbClr val="0056AE"/>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DHCFP Default Template_v6-25-08 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DHCFP Default Template_v6-25-08 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DHCFP Default Template_v6-25-08 3">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DHCFP Default Template_v6-25-08 4">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ontent Slides">
  <a:themeElements>
    <a:clrScheme name="1_Content Slides 1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1_Content Slides">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1_Content Slides 1">
        <a:dk1>
          <a:srgbClr val="000000"/>
        </a:dk1>
        <a:lt1>
          <a:srgbClr val="FFFFFF"/>
        </a:lt1>
        <a:dk2>
          <a:srgbClr val="000000"/>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1_Content Slides 2">
        <a:dk1>
          <a:srgbClr val="000000"/>
        </a:dk1>
        <a:lt1>
          <a:srgbClr val="FFFFFF"/>
        </a:lt1>
        <a:dk2>
          <a:srgbClr val="1F497D"/>
        </a:dk2>
        <a:lt2>
          <a:srgbClr val="EEECE1"/>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3">
        <a:dk1>
          <a:srgbClr val="000000"/>
        </a:dk1>
        <a:lt1>
          <a:srgbClr val="FFFFFF"/>
        </a:lt1>
        <a:dk2>
          <a:srgbClr val="1F497D"/>
        </a:dk2>
        <a:lt2>
          <a:srgbClr val="EEECE1"/>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4">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5">
        <a:dk1>
          <a:srgbClr val="000000"/>
        </a:dk1>
        <a:lt1>
          <a:srgbClr val="FFFFFF"/>
        </a:lt1>
        <a:dk2>
          <a:srgbClr val="000000"/>
        </a:dk2>
        <a:lt2>
          <a:srgbClr val="808080"/>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6">
        <a:dk1>
          <a:srgbClr val="000000"/>
        </a:dk1>
        <a:lt1>
          <a:srgbClr val="FFFFFF"/>
        </a:lt1>
        <a:dk2>
          <a:srgbClr val="FFFFFF"/>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1_Content Slides 7">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1_Content Slides 8">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FFC885"/>
        </a:hlink>
        <a:folHlink>
          <a:srgbClr val="800080"/>
        </a:folHlink>
      </a:clrScheme>
      <a:clrMap bg1="lt1" tx1="dk1" bg2="lt2" tx2="dk2" accent1="accent1" accent2="accent2" accent3="accent3" accent4="accent4" accent5="accent5" accent6="accent6" hlink="hlink" folHlink="folHlink"/>
    </a:extraClrScheme>
    <a:extraClrScheme>
      <a:clrScheme name="1_Content Slides 9">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E7F"/>
        </a:folHlink>
      </a:clrScheme>
      <a:clrMap bg1="lt1" tx1="dk1" bg2="lt2" tx2="dk2" accent1="accent1" accent2="accent2" accent3="accent3" accent4="accent4" accent5="accent5" accent6="accent6" hlink="hlink" folHlink="folHlink"/>
    </a:extraClrScheme>
    <a:extraClrScheme>
      <a:clrScheme name="1_Content Slides 10">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1_Content Slides 11">
        <a:dk1>
          <a:srgbClr val="000000"/>
        </a:dk1>
        <a:lt1>
          <a:srgbClr val="FFFFFF"/>
        </a:lt1>
        <a:dk2>
          <a:srgbClr val="000000"/>
        </a:dk2>
        <a:lt2>
          <a:srgbClr val="808080"/>
        </a:lt2>
        <a:accent1>
          <a:srgbClr val="005596"/>
        </a:accent1>
        <a:accent2>
          <a:srgbClr val="78A22F"/>
        </a:accent2>
        <a:accent3>
          <a:srgbClr val="FFFFFF"/>
        </a:accent3>
        <a:accent4>
          <a:srgbClr val="000000"/>
        </a:accent4>
        <a:accent5>
          <a:srgbClr val="AAB4C9"/>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1_Content Slides 1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1_Content Slides 13">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ontent Slides">
  <a:themeElements>
    <a:clrScheme name="2_Content Slides 1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fontScheme name="2_Content Slides">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1019175" rtl="0" eaLnBrk="1" fontAlgn="base" latinLnBrk="0" hangingPunct="1">
          <a:lnSpc>
            <a:spcPct val="100000"/>
          </a:lnSpc>
          <a:spcBef>
            <a:spcPct val="50000"/>
          </a:spcBef>
          <a:spcAft>
            <a:spcPct val="0"/>
          </a:spcAft>
          <a:buClrTx/>
          <a:buSzTx/>
          <a:buFontTx/>
          <a:buNone/>
          <a:tabLst/>
          <a:defRPr kumimoji="0" lang="en-US" sz="2400" b="1" i="0" u="none" strike="noStrike" cap="none" normalizeH="0" baseline="0" smtClean="0">
            <a:ln>
              <a:noFill/>
            </a:ln>
            <a:solidFill>
              <a:srgbClr val="DDDDDD"/>
            </a:solidFill>
            <a:effectLst/>
            <a:latin typeface="Arial" charset="0"/>
          </a:defRPr>
        </a:defPPr>
      </a:lstStyle>
    </a:lnDef>
  </a:objectDefaults>
  <a:extraClrSchemeLst>
    <a:extraClrScheme>
      <a:clrScheme name="2_Content Slides 1">
        <a:dk1>
          <a:srgbClr val="000000"/>
        </a:dk1>
        <a:lt1>
          <a:srgbClr val="FFFFFF"/>
        </a:lt1>
        <a:dk2>
          <a:srgbClr val="FFFFFF"/>
        </a:dk2>
        <a:lt2>
          <a:srgbClr val="EEECE1"/>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2">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3">
        <a:dk1>
          <a:srgbClr val="000000"/>
        </a:dk1>
        <a:lt1>
          <a:srgbClr val="FFFFFF"/>
        </a:lt1>
        <a:dk2>
          <a:srgbClr val="000000"/>
        </a:dk2>
        <a:lt2>
          <a:srgbClr val="808080"/>
        </a:lt2>
        <a:accent1>
          <a:srgbClr val="4F81BD"/>
        </a:accent1>
        <a:accent2>
          <a:srgbClr val="F39031"/>
        </a:accent2>
        <a:accent3>
          <a:srgbClr val="FFFFFF"/>
        </a:accent3>
        <a:accent4>
          <a:srgbClr val="000000"/>
        </a:accent4>
        <a:accent5>
          <a:srgbClr val="B2C1DB"/>
        </a:accent5>
        <a:accent6>
          <a:srgbClr val="DC822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4">
        <a:dk1>
          <a:srgbClr val="000000"/>
        </a:dk1>
        <a:lt1>
          <a:srgbClr val="FFFFFF"/>
        </a:lt1>
        <a:dk2>
          <a:srgbClr val="FFFFFF"/>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2_Content Slides 5">
        <a:dk1>
          <a:srgbClr val="000000"/>
        </a:dk1>
        <a:lt1>
          <a:srgbClr val="FFFFFF"/>
        </a:lt1>
        <a:dk2>
          <a:srgbClr val="000000"/>
        </a:dk2>
        <a:lt2>
          <a:srgbClr val="808080"/>
        </a:lt2>
        <a:accent1>
          <a:srgbClr val="0066CC"/>
        </a:accent1>
        <a:accent2>
          <a:srgbClr val="66CC99"/>
        </a:accent2>
        <a:accent3>
          <a:srgbClr val="FFFFFF"/>
        </a:accent3>
        <a:accent4>
          <a:srgbClr val="000000"/>
        </a:accent4>
        <a:accent5>
          <a:srgbClr val="AAB8E2"/>
        </a:accent5>
        <a:accent6>
          <a:srgbClr val="5CB98A"/>
        </a:accent6>
        <a:hlink>
          <a:srgbClr val="99CCFF"/>
        </a:hlink>
        <a:folHlink>
          <a:srgbClr val="FFCE7B"/>
        </a:folHlink>
      </a:clrScheme>
      <a:clrMap bg1="lt1" tx1="dk1" bg2="lt2" tx2="dk2" accent1="accent1" accent2="accent2" accent3="accent3" accent4="accent4" accent5="accent5" accent6="accent6" hlink="hlink" folHlink="folHlink"/>
    </a:extraClrScheme>
    <a:extraClrScheme>
      <a:clrScheme name="2_Content Slides 6">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2_Content Slides 7">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FFC885"/>
        </a:hlink>
        <a:folHlink>
          <a:srgbClr val="800080"/>
        </a:folHlink>
      </a:clrScheme>
      <a:clrMap bg1="lt1" tx1="dk1" bg2="lt2" tx2="dk2" accent1="accent1" accent2="accent2" accent3="accent3" accent4="accent4" accent5="accent5" accent6="accent6" hlink="hlink" folHlink="folHlink"/>
    </a:extraClrScheme>
    <a:extraClrScheme>
      <a:clrScheme name="2_Content Slides 8">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E7F"/>
        </a:folHlink>
      </a:clrScheme>
      <a:clrMap bg1="lt1" tx1="dk1" bg2="lt2" tx2="dk2" accent1="accent1" accent2="accent2" accent3="accent3" accent4="accent4" accent5="accent5" accent6="accent6" hlink="hlink" folHlink="folHlink"/>
    </a:extraClrScheme>
    <a:extraClrScheme>
      <a:clrScheme name="2_Content Slides 9">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2_Content Slides 10">
        <a:dk1>
          <a:srgbClr val="000000"/>
        </a:dk1>
        <a:lt1>
          <a:srgbClr val="FFFFFF"/>
        </a:lt1>
        <a:dk2>
          <a:srgbClr val="000000"/>
        </a:dk2>
        <a:lt2>
          <a:srgbClr val="808080"/>
        </a:lt2>
        <a:accent1>
          <a:srgbClr val="005596"/>
        </a:accent1>
        <a:accent2>
          <a:srgbClr val="78A22F"/>
        </a:accent2>
        <a:accent3>
          <a:srgbClr val="FFFFFF"/>
        </a:accent3>
        <a:accent4>
          <a:srgbClr val="000000"/>
        </a:accent4>
        <a:accent5>
          <a:srgbClr val="AAB4C9"/>
        </a:accent5>
        <a:accent6>
          <a:srgbClr val="6C922A"/>
        </a:accent6>
        <a:hlink>
          <a:srgbClr val="B4C9E2"/>
        </a:hlink>
        <a:folHlink>
          <a:srgbClr val="FFC361"/>
        </a:folHlink>
      </a:clrScheme>
      <a:clrMap bg1="lt1" tx1="dk1" bg2="lt2" tx2="dk2" accent1="accent1" accent2="accent2" accent3="accent3" accent4="accent4" accent5="accent5" accent6="accent6" hlink="hlink" folHlink="folHlink"/>
    </a:extraClrScheme>
    <a:extraClrScheme>
      <a:clrScheme name="2_Content Slides 11">
        <a:dk1>
          <a:srgbClr val="000000"/>
        </a:dk1>
        <a:lt1>
          <a:srgbClr val="FFFFFF"/>
        </a:lt1>
        <a:dk2>
          <a:srgbClr val="000000"/>
        </a:dk2>
        <a:lt2>
          <a:srgbClr val="808080"/>
        </a:lt2>
        <a:accent1>
          <a:srgbClr val="4F81BD"/>
        </a:accent1>
        <a:accent2>
          <a:srgbClr val="78A22F"/>
        </a:accent2>
        <a:accent3>
          <a:srgbClr val="FFFFFF"/>
        </a:accent3>
        <a:accent4>
          <a:srgbClr val="000000"/>
        </a:accent4>
        <a:accent5>
          <a:srgbClr val="B2C1DB"/>
        </a:accent5>
        <a:accent6>
          <a:srgbClr val="6C922A"/>
        </a:accent6>
        <a:hlink>
          <a:srgbClr val="BDCFE5"/>
        </a:hlink>
        <a:folHlink>
          <a:srgbClr val="FFC361"/>
        </a:folHlink>
      </a:clrScheme>
      <a:clrMap bg1="lt1" tx1="dk1" bg2="lt2" tx2="dk2" accent1="accent1" accent2="accent2" accent3="accent3" accent4="accent4" accent5="accent5" accent6="accent6" hlink="hlink" folHlink="folHlink"/>
    </a:extraClrScheme>
    <a:extraClrScheme>
      <a:clrScheme name="2_Content Slides 12">
        <a:dk1>
          <a:srgbClr val="000000"/>
        </a:dk1>
        <a:lt1>
          <a:srgbClr val="FFFFFF"/>
        </a:lt1>
        <a:dk2>
          <a:srgbClr val="000000"/>
        </a:dk2>
        <a:lt2>
          <a:srgbClr val="808080"/>
        </a:lt2>
        <a:accent1>
          <a:srgbClr val="78A22F"/>
        </a:accent1>
        <a:accent2>
          <a:srgbClr val="4F81BD"/>
        </a:accent2>
        <a:accent3>
          <a:srgbClr val="FFFFFF"/>
        </a:accent3>
        <a:accent4>
          <a:srgbClr val="000000"/>
        </a:accent4>
        <a:accent5>
          <a:srgbClr val="BECEAD"/>
        </a:accent5>
        <a:accent6>
          <a:srgbClr val="4774AB"/>
        </a:accent6>
        <a:hlink>
          <a:srgbClr val="BDCFE5"/>
        </a:hlink>
        <a:folHlink>
          <a:srgbClr val="FFC36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heme1">
  <a:themeElements>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Theme1">
  <a:themeElements>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US" sz="4400" b="1" i="0" u="none" strike="noStrike" cap="none" normalizeH="0" baseline="0" smtClean="0">
            <a:ln>
              <a:noFill/>
            </a:ln>
            <a:solidFill>
              <a:schemeClr val="accent2"/>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7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Default Design">
  <a:themeElements>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66"/>
        </a:dk1>
        <a:lt1>
          <a:srgbClr val="FFFFFF"/>
        </a:lt1>
        <a:dk2>
          <a:srgbClr val="000066"/>
        </a:dk2>
        <a:lt2>
          <a:srgbClr val="DDDDDD"/>
        </a:lt2>
        <a:accent1>
          <a:srgbClr val="AFD5EF"/>
        </a:accent1>
        <a:accent2>
          <a:srgbClr val="333399"/>
        </a:accent2>
        <a:accent3>
          <a:srgbClr val="FFFFFF"/>
        </a:accent3>
        <a:accent4>
          <a:srgbClr val="000056"/>
        </a:accent4>
        <a:accent5>
          <a:srgbClr val="D4E7F6"/>
        </a:accent5>
        <a:accent6>
          <a:srgbClr val="2D2D8A"/>
        </a:accent6>
        <a:hlink>
          <a:srgbClr val="CC9900"/>
        </a:hlink>
        <a:folHlink>
          <a:srgbClr val="CBCE6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14481DFFDF8145B6FC41775ECBBEC8" ma:contentTypeVersion="4" ma:contentTypeDescription="Create a new document." ma:contentTypeScope="" ma:versionID="1e3ac50e7730d5856910fe9d12f87931">
  <xsd:schema xmlns:xsd="http://www.w3.org/2001/XMLSchema" xmlns:xs="http://www.w3.org/2001/XMLSchema" xmlns:p="http://schemas.microsoft.com/office/2006/metadata/properties" xmlns:ns2="cb6ae6a6-881e-424f-a273-538d66b465eb" targetNamespace="http://schemas.microsoft.com/office/2006/metadata/properties" ma:root="true" ma:fieldsID="aa306094247d47eb2aca0b59d77b7adf" ns2:_="">
    <xsd:import namespace="cb6ae6a6-881e-424f-a273-538d66b465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ae6a6-881e-424f-a273-538d66b46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0CFE0C-A6DF-4A3D-BA2B-876627422C32}"/>
</file>

<file path=customXml/itemProps2.xml><?xml version="1.0" encoding="utf-8"?>
<ds:datastoreItem xmlns:ds="http://schemas.openxmlformats.org/officeDocument/2006/customXml" ds:itemID="{3680EF24-59F2-48A7-95B0-861CF4402F80}">
  <ds:schemaRefs>
    <ds:schemaRef ds:uri="http://schemas.microsoft.com/sharepoint/v3/contenttype/forms"/>
  </ds:schemaRefs>
</ds:datastoreItem>
</file>

<file path=customXml/itemProps3.xml><?xml version="1.0" encoding="utf-8"?>
<ds:datastoreItem xmlns:ds="http://schemas.openxmlformats.org/officeDocument/2006/customXml" ds:itemID="{DE1C7DF8-0536-4EE5-87BF-CE6003F6CDAA}">
  <ds:schemaRefs>
    <ds:schemaRef ds:uri="http://www.w3.org/XML/1998/namespace"/>
    <ds:schemaRef ds:uri="http://schemas.microsoft.com/office/2006/metadata/properties"/>
    <ds:schemaRef ds:uri="http://schemas.openxmlformats.org/package/2006/metadata/core-properties"/>
    <ds:schemaRef ds:uri="http://purl.org/dc/elements/1.1/"/>
    <ds:schemaRef ds:uri="http://purl.org/dc/terms/"/>
    <ds:schemaRef ds:uri="http://schemas.microsoft.com/office/2006/documentManagement/types"/>
    <ds:schemaRef ds:uri="http://schemas.microsoft.com/office/infopath/2007/PartnerControls"/>
    <ds:schemaRef ds:uri="cb6ae6a6-881e-424f-a273-538d66b465eb"/>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DHCFP Default Template_v6-25-08</Template>
  <TotalTime>90078</TotalTime>
  <Words>704</Words>
  <Application>Microsoft Office PowerPoint</Application>
  <PresentationFormat>Custom</PresentationFormat>
  <Paragraphs>93</Paragraphs>
  <Slides>13</Slides>
  <Notes>12</Notes>
  <HiddenSlides>0</HiddenSlides>
  <MMClips>0</MMClips>
  <ScaleCrop>false</ScaleCrop>
  <HeadingPairs>
    <vt:vector size="6" baseType="variant">
      <vt:variant>
        <vt:lpstr>Fonts Used</vt:lpstr>
      </vt:variant>
      <vt:variant>
        <vt:i4>5</vt:i4>
      </vt:variant>
      <vt:variant>
        <vt:lpstr>Theme</vt:lpstr>
      </vt:variant>
      <vt:variant>
        <vt:i4>15</vt:i4>
      </vt:variant>
      <vt:variant>
        <vt:lpstr>Slide Titles</vt:lpstr>
      </vt:variant>
      <vt:variant>
        <vt:i4>13</vt:i4>
      </vt:variant>
    </vt:vector>
  </HeadingPairs>
  <TitlesOfParts>
    <vt:vector size="33" baseType="lpstr">
      <vt:lpstr>Arial</vt:lpstr>
      <vt:lpstr>Calibri</vt:lpstr>
      <vt:lpstr>Times New Roman</vt:lpstr>
      <vt:lpstr>Verdana</vt:lpstr>
      <vt:lpstr>Wingdings</vt:lpstr>
      <vt:lpstr>1_Custom Design</vt:lpstr>
      <vt:lpstr>Custom Design</vt:lpstr>
      <vt:lpstr>DHCFP Default Template_v6-25-08</vt:lpstr>
      <vt:lpstr>1_Content Slides</vt:lpstr>
      <vt:lpstr>2_Content Slides</vt:lpstr>
      <vt:lpstr>Theme1</vt:lpstr>
      <vt:lpstr>3_Default Design</vt:lpstr>
      <vt:lpstr>4_Default Design</vt:lpstr>
      <vt:lpstr>5_Default Design</vt:lpstr>
      <vt:lpstr>6_Default Design</vt:lpstr>
      <vt:lpstr>1_Theme1</vt:lpstr>
      <vt:lpstr>7_Default Design</vt:lpstr>
      <vt:lpstr>8_Default Design</vt:lpstr>
      <vt:lpstr>9_Default Design</vt:lpstr>
      <vt:lpstr>10_Default Design</vt:lpstr>
      <vt:lpstr>Health Safety Net (HSN) Updates</vt:lpstr>
      <vt:lpstr>Agenda  </vt:lpstr>
      <vt:lpstr>Important</vt:lpstr>
      <vt:lpstr>HSN Response to COVID-19 public health emergency </vt:lpstr>
      <vt:lpstr>HSN Presumptive Determinations (HSN-PD) </vt:lpstr>
      <vt:lpstr>HSN Presumptive Determinations (HSN-PD) (continued) </vt:lpstr>
      <vt:lpstr>Interim Payments </vt:lpstr>
      <vt:lpstr>HSN Claims and the Federal Portal   </vt:lpstr>
      <vt:lpstr>HSN Claims and the Federal Portal (continued)  </vt:lpstr>
      <vt:lpstr>Additional Covid-19 Testing Codes  </vt:lpstr>
      <vt:lpstr>Changes to CHC Pricing</vt:lpstr>
      <vt:lpstr>FY 2018 Closing</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Safety Net (HSN) Updates</dc:title>
  <dc:subject/>
  <dc:creator/>
  <cp:lastModifiedBy>DeCouto, Lynn</cp:lastModifiedBy>
  <cp:revision>3418</cp:revision>
  <cp:lastPrinted>2019-09-19T13:51:37Z</cp:lastPrinted>
  <dcterms:created xsi:type="dcterms:W3CDTF">2008-07-10T15:16:14Z</dcterms:created>
  <dcterms:modified xsi:type="dcterms:W3CDTF">2021-01-19T21:31:05Z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0x0101003614481DFFDF8145B6FC41775ECBBEC8</vt:lpwstr>
  </property>
</Properties>
</file>