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8.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9.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0.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1.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2.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3.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14.xml" ContentType="application/vnd.openxmlformats-officedocument.theme+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77" r:id="rId4"/>
    <p:sldMasterId id="2147483728" r:id="rId5"/>
    <p:sldMasterId id="2147483648" r:id="rId6"/>
    <p:sldMasterId id="2147483678" r:id="rId7"/>
    <p:sldMasterId id="2147483679" r:id="rId8"/>
    <p:sldMasterId id="2147483740" r:id="rId9"/>
    <p:sldMasterId id="2147483755" r:id="rId10"/>
    <p:sldMasterId id="2147483767" r:id="rId11"/>
    <p:sldMasterId id="2147483783" r:id="rId12"/>
    <p:sldMasterId id="2147483799" r:id="rId13"/>
    <p:sldMasterId id="2147483815" r:id="rId14"/>
    <p:sldMasterId id="2147483830" r:id="rId15"/>
    <p:sldMasterId id="2147483842" r:id="rId16"/>
    <p:sldMasterId id="2147483858" r:id="rId17"/>
    <p:sldMasterId id="2147483874" r:id="rId18"/>
  </p:sldMasterIdLst>
  <p:notesMasterIdLst>
    <p:notesMasterId r:id="rId32"/>
  </p:notesMasterIdLst>
  <p:handoutMasterIdLst>
    <p:handoutMasterId r:id="rId33"/>
  </p:handoutMasterIdLst>
  <p:sldIdLst>
    <p:sldId id="753" r:id="rId19"/>
    <p:sldId id="1061" r:id="rId20"/>
    <p:sldId id="921" r:id="rId21"/>
    <p:sldId id="999" r:id="rId22"/>
    <p:sldId id="1062" r:id="rId23"/>
    <p:sldId id="1050" r:id="rId24"/>
    <p:sldId id="1057" r:id="rId25"/>
    <p:sldId id="1054" r:id="rId26"/>
    <p:sldId id="1063" r:id="rId27"/>
    <p:sldId id="1055" r:id="rId28"/>
    <p:sldId id="1058" r:id="rId29"/>
    <p:sldId id="1060" r:id="rId30"/>
    <p:sldId id="1064" r:id="rId31"/>
  </p:sldIdLst>
  <p:sldSz cx="10058400" cy="7772400"/>
  <p:notesSz cx="7010400" cy="9296400"/>
  <p:defaultTextStyle>
    <a:defPPr>
      <a:defRPr lang="en-US"/>
    </a:defPPr>
    <a:lvl1pPr algn="l" rtl="0" fontAlgn="base">
      <a:spcBef>
        <a:spcPct val="0"/>
      </a:spcBef>
      <a:spcAft>
        <a:spcPct val="0"/>
      </a:spcAft>
      <a:defRPr sz="2500" b="1" kern="1200">
        <a:solidFill>
          <a:srgbClr val="DDDDDD"/>
        </a:solidFill>
        <a:latin typeface="Arial" charset="0"/>
        <a:ea typeface="ＭＳ Ｐゴシック" pitchFamily="34" charset="-128"/>
        <a:cs typeface="+mn-cs"/>
      </a:defRPr>
    </a:lvl1pPr>
    <a:lvl2pPr marL="455613" indent="1588" algn="l" rtl="0" fontAlgn="base">
      <a:spcBef>
        <a:spcPct val="0"/>
      </a:spcBef>
      <a:spcAft>
        <a:spcPct val="0"/>
      </a:spcAft>
      <a:defRPr sz="2500" b="1" kern="1200">
        <a:solidFill>
          <a:srgbClr val="DDDDDD"/>
        </a:solidFill>
        <a:latin typeface="Arial" charset="0"/>
        <a:ea typeface="ＭＳ Ｐゴシック" pitchFamily="34" charset="-128"/>
        <a:cs typeface="+mn-cs"/>
      </a:defRPr>
    </a:lvl2pPr>
    <a:lvl3pPr marL="912813" indent="1588" algn="l" rtl="0" fontAlgn="base">
      <a:spcBef>
        <a:spcPct val="0"/>
      </a:spcBef>
      <a:spcAft>
        <a:spcPct val="0"/>
      </a:spcAft>
      <a:defRPr sz="2500" b="1" kern="1200">
        <a:solidFill>
          <a:srgbClr val="DDDDDD"/>
        </a:solidFill>
        <a:latin typeface="Arial" charset="0"/>
        <a:ea typeface="ＭＳ Ｐゴシック" pitchFamily="34" charset="-128"/>
        <a:cs typeface="+mn-cs"/>
      </a:defRPr>
    </a:lvl3pPr>
    <a:lvl4pPr marL="1370013" indent="1588" algn="l" rtl="0" fontAlgn="base">
      <a:spcBef>
        <a:spcPct val="0"/>
      </a:spcBef>
      <a:spcAft>
        <a:spcPct val="0"/>
      </a:spcAft>
      <a:defRPr sz="2500" b="1" kern="1200">
        <a:solidFill>
          <a:srgbClr val="DDDDDD"/>
        </a:solidFill>
        <a:latin typeface="Arial" charset="0"/>
        <a:ea typeface="ＭＳ Ｐゴシック" pitchFamily="34" charset="-128"/>
        <a:cs typeface="+mn-cs"/>
      </a:defRPr>
    </a:lvl4pPr>
    <a:lvl5pPr marL="1827213" indent="1588" algn="l" rtl="0" fontAlgn="base">
      <a:spcBef>
        <a:spcPct val="0"/>
      </a:spcBef>
      <a:spcAft>
        <a:spcPct val="0"/>
      </a:spcAft>
      <a:defRPr sz="2500" b="1" kern="1200">
        <a:solidFill>
          <a:srgbClr val="DDDDDD"/>
        </a:solidFill>
        <a:latin typeface="Arial" charset="0"/>
        <a:ea typeface="ＭＳ Ｐゴシック" pitchFamily="34" charset="-128"/>
        <a:cs typeface="+mn-cs"/>
      </a:defRPr>
    </a:lvl5pPr>
    <a:lvl6pPr marL="2286000" algn="l" defTabSz="914400" rtl="0" eaLnBrk="1" latinLnBrk="0" hangingPunct="1">
      <a:defRPr sz="2500" b="1" kern="1200">
        <a:solidFill>
          <a:srgbClr val="DDDDDD"/>
        </a:solidFill>
        <a:latin typeface="Arial" charset="0"/>
        <a:ea typeface="ＭＳ Ｐゴシック" pitchFamily="34" charset="-128"/>
        <a:cs typeface="+mn-cs"/>
      </a:defRPr>
    </a:lvl6pPr>
    <a:lvl7pPr marL="2743200" algn="l" defTabSz="914400" rtl="0" eaLnBrk="1" latinLnBrk="0" hangingPunct="1">
      <a:defRPr sz="2500" b="1" kern="1200">
        <a:solidFill>
          <a:srgbClr val="DDDDDD"/>
        </a:solidFill>
        <a:latin typeface="Arial" charset="0"/>
        <a:ea typeface="ＭＳ Ｐゴシック" pitchFamily="34" charset="-128"/>
        <a:cs typeface="+mn-cs"/>
      </a:defRPr>
    </a:lvl7pPr>
    <a:lvl8pPr marL="3200400" algn="l" defTabSz="914400" rtl="0" eaLnBrk="1" latinLnBrk="0" hangingPunct="1">
      <a:defRPr sz="2500" b="1" kern="1200">
        <a:solidFill>
          <a:srgbClr val="DDDDDD"/>
        </a:solidFill>
        <a:latin typeface="Arial" charset="0"/>
        <a:ea typeface="ＭＳ Ｐゴシック" pitchFamily="34" charset="-128"/>
        <a:cs typeface="+mn-cs"/>
      </a:defRPr>
    </a:lvl8pPr>
    <a:lvl9pPr marL="3657600" algn="l" defTabSz="914400" rtl="0" eaLnBrk="1" latinLnBrk="0" hangingPunct="1">
      <a:defRPr sz="2500" b="1" kern="1200">
        <a:solidFill>
          <a:srgbClr val="DDDDDD"/>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879">
          <p15:clr>
            <a:srgbClr val="A4A3A4"/>
          </p15:clr>
        </p15:guide>
        <p15:guide id="2" pos="438">
          <p15:clr>
            <a:srgbClr val="A4A3A4"/>
          </p15:clr>
        </p15:guide>
      </p15:sldGuideLst>
    </p:ext>
    <p:ext uri="{2D200454-40CA-4A62-9FC3-DE9A4176ACB9}">
      <p15:notesGuideLst xmlns:p15="http://schemas.microsoft.com/office/powerpoint/2012/main">
        <p15:guide id="1" orient="horz" pos="2188">
          <p15:clr>
            <a:srgbClr val="A4A3A4"/>
          </p15:clr>
        </p15:guide>
        <p15:guide id="2" pos="2900">
          <p15:clr>
            <a:srgbClr val="A4A3A4"/>
          </p15:clr>
        </p15:guide>
        <p15:guide id="3" orient="horz" pos="2928">
          <p15:clr>
            <a:srgbClr val="A4A3A4"/>
          </p15:clr>
        </p15:guide>
        <p15:guide id="4"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17" clrIdx="0"/>
  <p:cmAuthor id="7" name="rbalder" initials="r" lastIdx="2" clrIdx="7"/>
  <p:cmAuthor id="1" name="sysadmin" initials="s" lastIdx="13" clrIdx="1"/>
  <p:cmAuthor id="8" name="Nieves, Carlos (EHS)" initials="NC(" lastIdx="2" clrIdx="8">
    <p:extLst>
      <p:ext uri="{19B8F6BF-5375-455C-9EA6-DF929625EA0E}">
        <p15:presenceInfo xmlns:p15="http://schemas.microsoft.com/office/powerpoint/2012/main" userId="S-1-5-21-1704424431-207686502-1136263860-226458" providerId="AD"/>
      </p:ext>
    </p:extLst>
  </p:cmAuthor>
  <p:cmAuthor id="2" name="CKE" initials="CKE" lastIdx="1" clrIdx="2"/>
  <p:cmAuthor id="3" name="mvitello" initials="MAV" lastIdx="1" clrIdx="3"/>
  <p:cmAuthor id="4" name="kteague" initials="KT" lastIdx="3" clrIdx="4"/>
  <p:cmAuthor id="5" name="MS" initials="MS" lastIdx="1" clrIdx="5"/>
  <p:cmAuthor id="6" name="Caitlin Feuer" initials="CNF" lastIdx="15"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900"/>
    <a:srgbClr val="3366FF"/>
    <a:srgbClr val="6600FF"/>
    <a:srgbClr val="3333CC"/>
    <a:srgbClr val="0066CC"/>
    <a:srgbClr val="003399"/>
    <a:srgbClr val="0033CC"/>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89595" autoAdjust="0"/>
  </p:normalViewPr>
  <p:slideViewPr>
    <p:cSldViewPr snapToGrid="0">
      <p:cViewPr varScale="1">
        <p:scale>
          <a:sx n="90" d="100"/>
          <a:sy n="90" d="100"/>
        </p:scale>
        <p:origin x="1350" y="96"/>
      </p:cViewPr>
      <p:guideLst>
        <p:guide orient="horz" pos="879"/>
        <p:guide pos="438"/>
      </p:guideLst>
    </p:cSldViewPr>
  </p:slideViewPr>
  <p:outlineViewPr>
    <p:cViewPr>
      <p:scale>
        <a:sx n="33" d="100"/>
        <a:sy n="33" d="100"/>
      </p:scale>
      <p:origin x="0" y="216"/>
    </p:cViewPr>
  </p:outlineViewPr>
  <p:notesTextViewPr>
    <p:cViewPr>
      <p:scale>
        <a:sx n="150" d="100"/>
        <a:sy n="150" d="100"/>
      </p:scale>
      <p:origin x="0" y="0"/>
    </p:cViewPr>
  </p:notesTextViewPr>
  <p:sorterViewPr>
    <p:cViewPr>
      <p:scale>
        <a:sx n="100" d="100"/>
        <a:sy n="100" d="100"/>
      </p:scale>
      <p:origin x="0" y="1056"/>
    </p:cViewPr>
  </p:sorterViewPr>
  <p:notesViewPr>
    <p:cSldViewPr snapToGrid="0">
      <p:cViewPr varScale="1">
        <p:scale>
          <a:sx n="86" d="100"/>
          <a:sy n="86" d="100"/>
        </p:scale>
        <p:origin x="-3804" y="-72"/>
      </p:cViewPr>
      <p:guideLst>
        <p:guide orient="horz" pos="2188"/>
        <p:guide pos="2900"/>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21" Type="http://schemas.openxmlformats.org/officeDocument/2006/relationships/slide" Target="slides/slide3.xml"/><Relationship Id="rId34"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2.xml"/><Relationship Id="rId29"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hdr" sz="quarter"/>
          </p:nvPr>
        </p:nvSpPr>
        <p:spPr bwMode="auto">
          <a:xfrm>
            <a:off x="2" y="1"/>
            <a:ext cx="3038475" cy="465138"/>
          </a:xfrm>
          <a:prstGeom prst="rect">
            <a:avLst/>
          </a:prstGeom>
          <a:noFill/>
          <a:ln w="9525">
            <a:noFill/>
            <a:miter lim="800000"/>
            <a:headEnd/>
            <a:tailEnd/>
          </a:ln>
        </p:spPr>
        <p:txBody>
          <a:bodyPr vert="horz" wrap="square" lIns="92101" tIns="46049" rIns="92101" bIns="46049" numCol="1" anchor="t" anchorCtr="0" compatLnSpc="1">
            <a:prstTxWarp prst="textNoShape">
              <a:avLst/>
            </a:prstTxWarp>
          </a:bodyPr>
          <a:lstStyle>
            <a:lvl1pPr algn="l" defTabSz="920595">
              <a:spcBef>
                <a:spcPct val="0"/>
              </a:spcBef>
              <a:defRPr sz="1200" b="0">
                <a:solidFill>
                  <a:schemeClr val="tx1"/>
                </a:solidFill>
                <a:latin typeface="Arial" charset="0"/>
                <a:ea typeface="+mn-ea"/>
              </a:defRPr>
            </a:lvl1pPr>
          </a:lstStyle>
          <a:p>
            <a:pPr>
              <a:defRPr/>
            </a:pPr>
            <a:endParaRPr lang="en-US" dirty="0"/>
          </a:p>
        </p:txBody>
      </p:sp>
      <p:sp>
        <p:nvSpPr>
          <p:cNvPr id="121859" name="Rectangle 3"/>
          <p:cNvSpPr>
            <a:spLocks noGrp="1" noChangeArrowheads="1"/>
          </p:cNvSpPr>
          <p:nvPr>
            <p:ph type="dt" sz="quarter" idx="1"/>
          </p:nvPr>
        </p:nvSpPr>
        <p:spPr bwMode="auto">
          <a:xfrm>
            <a:off x="3970340" y="1"/>
            <a:ext cx="3038475" cy="465138"/>
          </a:xfrm>
          <a:prstGeom prst="rect">
            <a:avLst/>
          </a:prstGeom>
          <a:noFill/>
          <a:ln w="9525">
            <a:noFill/>
            <a:miter lim="800000"/>
            <a:headEnd/>
            <a:tailEnd/>
          </a:ln>
        </p:spPr>
        <p:txBody>
          <a:bodyPr vert="horz" wrap="square" lIns="92101" tIns="46049" rIns="92101" bIns="46049" numCol="1" anchor="t" anchorCtr="0" compatLnSpc="1">
            <a:prstTxWarp prst="textNoShape">
              <a:avLst/>
            </a:prstTxWarp>
          </a:bodyPr>
          <a:lstStyle>
            <a:lvl1pPr algn="r" defTabSz="920595">
              <a:spcBef>
                <a:spcPct val="0"/>
              </a:spcBef>
              <a:defRPr sz="1200" b="0">
                <a:solidFill>
                  <a:schemeClr val="tx1"/>
                </a:solidFill>
                <a:latin typeface="Arial" charset="0"/>
                <a:ea typeface="+mn-ea"/>
              </a:defRPr>
            </a:lvl1pPr>
          </a:lstStyle>
          <a:p>
            <a:pPr>
              <a:defRPr/>
            </a:pPr>
            <a:endParaRPr lang="en-US" dirty="0"/>
          </a:p>
        </p:txBody>
      </p:sp>
      <p:sp>
        <p:nvSpPr>
          <p:cNvPr id="121860" name="Rectangle 4"/>
          <p:cNvSpPr>
            <a:spLocks noGrp="1" noChangeArrowheads="1"/>
          </p:cNvSpPr>
          <p:nvPr>
            <p:ph type="ftr" sz="quarter" idx="2"/>
          </p:nvPr>
        </p:nvSpPr>
        <p:spPr bwMode="auto">
          <a:xfrm>
            <a:off x="2" y="8829677"/>
            <a:ext cx="3038475" cy="465138"/>
          </a:xfrm>
          <a:prstGeom prst="rect">
            <a:avLst/>
          </a:prstGeom>
          <a:noFill/>
          <a:ln w="9525">
            <a:noFill/>
            <a:miter lim="800000"/>
            <a:headEnd/>
            <a:tailEnd/>
          </a:ln>
        </p:spPr>
        <p:txBody>
          <a:bodyPr vert="horz" wrap="square" lIns="92101" tIns="46049" rIns="92101" bIns="46049" numCol="1" anchor="b" anchorCtr="0" compatLnSpc="1">
            <a:prstTxWarp prst="textNoShape">
              <a:avLst/>
            </a:prstTxWarp>
          </a:bodyPr>
          <a:lstStyle>
            <a:lvl1pPr algn="l" defTabSz="920595">
              <a:spcBef>
                <a:spcPct val="0"/>
              </a:spcBef>
              <a:defRPr sz="1200" b="0">
                <a:solidFill>
                  <a:schemeClr val="tx1"/>
                </a:solidFill>
                <a:latin typeface="Arial" charset="0"/>
                <a:ea typeface="+mn-ea"/>
              </a:defRPr>
            </a:lvl1pPr>
          </a:lstStyle>
          <a:p>
            <a:pPr>
              <a:defRPr/>
            </a:pPr>
            <a:endParaRPr lang="en-US" dirty="0"/>
          </a:p>
        </p:txBody>
      </p:sp>
      <p:sp>
        <p:nvSpPr>
          <p:cNvPr id="121861" name="Rectangle 5"/>
          <p:cNvSpPr>
            <a:spLocks noGrp="1" noChangeArrowheads="1"/>
          </p:cNvSpPr>
          <p:nvPr>
            <p:ph type="sldNum" sz="quarter" idx="3"/>
          </p:nvPr>
        </p:nvSpPr>
        <p:spPr bwMode="auto">
          <a:xfrm>
            <a:off x="3970340" y="8829677"/>
            <a:ext cx="3038475" cy="465138"/>
          </a:xfrm>
          <a:prstGeom prst="rect">
            <a:avLst/>
          </a:prstGeom>
          <a:noFill/>
          <a:ln w="9525">
            <a:noFill/>
            <a:miter lim="800000"/>
            <a:headEnd/>
            <a:tailEnd/>
          </a:ln>
        </p:spPr>
        <p:txBody>
          <a:bodyPr vert="horz" wrap="square" lIns="92101" tIns="46049" rIns="92101" bIns="46049" numCol="1" anchor="b" anchorCtr="0" compatLnSpc="1">
            <a:prstTxWarp prst="textNoShape">
              <a:avLst/>
            </a:prstTxWarp>
          </a:bodyPr>
          <a:lstStyle>
            <a:lvl1pPr algn="r" defTabSz="920595">
              <a:defRPr sz="1200" b="0" smtClean="0">
                <a:solidFill>
                  <a:schemeClr val="tx1"/>
                </a:solidFill>
                <a:latin typeface="Arial" pitchFamily="34" charset="0"/>
              </a:defRPr>
            </a:lvl1pPr>
          </a:lstStyle>
          <a:p>
            <a:pPr>
              <a:defRPr/>
            </a:pPr>
            <a:fld id="{4BAE5E3F-CD00-4524-B265-3250C16E6877}" type="slidenum">
              <a:rPr lang="en-US"/>
              <a:pPr>
                <a:defRPr/>
              </a:pPr>
              <a:t>‹#›</a:t>
            </a:fld>
            <a:endParaRPr lang="en-US" dirty="0"/>
          </a:p>
        </p:txBody>
      </p:sp>
    </p:spTree>
    <p:extLst>
      <p:ext uri="{BB962C8B-B14F-4D97-AF65-F5344CB8AC3E}">
        <p14:creationId xmlns:p14="http://schemas.microsoft.com/office/powerpoint/2010/main" val="11577334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2" y="1"/>
            <a:ext cx="3038475" cy="465138"/>
          </a:xfrm>
          <a:prstGeom prst="rect">
            <a:avLst/>
          </a:prstGeom>
          <a:noFill/>
          <a:ln w="9525">
            <a:noFill/>
            <a:miter lim="800000"/>
            <a:headEnd/>
            <a:tailEnd/>
          </a:ln>
        </p:spPr>
        <p:txBody>
          <a:bodyPr vert="horz" wrap="square" lIns="92101" tIns="46049" rIns="92101" bIns="46049" numCol="1" anchor="t" anchorCtr="0" compatLnSpc="1">
            <a:prstTxWarp prst="textNoShape">
              <a:avLst/>
            </a:prstTxWarp>
          </a:bodyPr>
          <a:lstStyle>
            <a:lvl1pPr algn="l" defTabSz="920595">
              <a:spcBef>
                <a:spcPct val="0"/>
              </a:spcBef>
              <a:defRPr sz="1200" b="0">
                <a:solidFill>
                  <a:schemeClr val="tx1"/>
                </a:solidFill>
                <a:latin typeface="Arial" charset="0"/>
                <a:ea typeface="+mn-ea"/>
              </a:defRPr>
            </a:lvl1pPr>
          </a:lstStyle>
          <a:p>
            <a:pPr>
              <a:defRPr/>
            </a:pPr>
            <a:endParaRPr lang="en-US" dirty="0"/>
          </a:p>
        </p:txBody>
      </p:sp>
      <p:sp>
        <p:nvSpPr>
          <p:cNvPr id="17411" name="Rectangle 3"/>
          <p:cNvSpPr>
            <a:spLocks noGrp="1" noChangeArrowheads="1"/>
          </p:cNvSpPr>
          <p:nvPr>
            <p:ph type="dt" idx="1"/>
          </p:nvPr>
        </p:nvSpPr>
        <p:spPr bwMode="auto">
          <a:xfrm>
            <a:off x="3970340" y="1"/>
            <a:ext cx="3038475" cy="465138"/>
          </a:xfrm>
          <a:prstGeom prst="rect">
            <a:avLst/>
          </a:prstGeom>
          <a:noFill/>
          <a:ln w="9525">
            <a:noFill/>
            <a:miter lim="800000"/>
            <a:headEnd/>
            <a:tailEnd/>
          </a:ln>
        </p:spPr>
        <p:txBody>
          <a:bodyPr vert="horz" wrap="square" lIns="92101" tIns="46049" rIns="92101" bIns="46049" numCol="1" anchor="t" anchorCtr="0" compatLnSpc="1">
            <a:prstTxWarp prst="textNoShape">
              <a:avLst/>
            </a:prstTxWarp>
          </a:bodyPr>
          <a:lstStyle>
            <a:lvl1pPr algn="r" defTabSz="920595">
              <a:spcBef>
                <a:spcPct val="0"/>
              </a:spcBef>
              <a:defRPr sz="1200" b="0">
                <a:solidFill>
                  <a:schemeClr val="tx1"/>
                </a:solidFill>
                <a:latin typeface="Arial" charset="0"/>
                <a:ea typeface="+mn-ea"/>
              </a:defRPr>
            </a:lvl1pPr>
          </a:lstStyle>
          <a:p>
            <a:pPr>
              <a:defRPr/>
            </a:pPr>
            <a:endParaRPr lang="en-US" dirty="0"/>
          </a:p>
        </p:txBody>
      </p:sp>
      <p:sp>
        <p:nvSpPr>
          <p:cNvPr id="35844" name="Rectangle 4"/>
          <p:cNvSpPr>
            <a:spLocks noGrp="1" noRot="1" noChangeAspect="1" noChangeArrowheads="1" noTextEdit="1"/>
          </p:cNvSpPr>
          <p:nvPr>
            <p:ph type="sldImg" idx="2"/>
          </p:nvPr>
        </p:nvSpPr>
        <p:spPr bwMode="auto">
          <a:xfrm>
            <a:off x="1249363" y="696913"/>
            <a:ext cx="4511675" cy="34877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701677" y="4414838"/>
            <a:ext cx="5607051" cy="4184651"/>
          </a:xfrm>
          <a:prstGeom prst="rect">
            <a:avLst/>
          </a:prstGeom>
          <a:noFill/>
          <a:ln w="9525">
            <a:noFill/>
            <a:miter lim="800000"/>
            <a:headEnd/>
            <a:tailEnd/>
          </a:ln>
        </p:spPr>
        <p:txBody>
          <a:bodyPr vert="horz" wrap="square" lIns="92101" tIns="46049" rIns="92101" bIns="4604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p:cNvSpPr>
            <a:spLocks noGrp="1" noChangeArrowheads="1"/>
          </p:cNvSpPr>
          <p:nvPr>
            <p:ph type="ftr" sz="quarter" idx="4"/>
          </p:nvPr>
        </p:nvSpPr>
        <p:spPr bwMode="auto">
          <a:xfrm>
            <a:off x="2" y="8829677"/>
            <a:ext cx="3038475" cy="465138"/>
          </a:xfrm>
          <a:prstGeom prst="rect">
            <a:avLst/>
          </a:prstGeom>
          <a:noFill/>
          <a:ln w="9525">
            <a:noFill/>
            <a:miter lim="800000"/>
            <a:headEnd/>
            <a:tailEnd/>
          </a:ln>
        </p:spPr>
        <p:txBody>
          <a:bodyPr vert="horz" wrap="square" lIns="92101" tIns="46049" rIns="92101" bIns="46049" numCol="1" anchor="b" anchorCtr="0" compatLnSpc="1">
            <a:prstTxWarp prst="textNoShape">
              <a:avLst/>
            </a:prstTxWarp>
          </a:bodyPr>
          <a:lstStyle>
            <a:lvl1pPr algn="l" defTabSz="920595">
              <a:spcBef>
                <a:spcPct val="0"/>
              </a:spcBef>
              <a:defRPr sz="1200" b="0">
                <a:solidFill>
                  <a:schemeClr val="tx1"/>
                </a:solidFill>
                <a:latin typeface="Arial" charset="0"/>
                <a:ea typeface="+mn-ea"/>
              </a:defRPr>
            </a:lvl1pPr>
          </a:lstStyle>
          <a:p>
            <a:pPr>
              <a:defRPr/>
            </a:pPr>
            <a:endParaRPr lang="en-US" dirty="0"/>
          </a:p>
        </p:txBody>
      </p:sp>
      <p:sp>
        <p:nvSpPr>
          <p:cNvPr id="17415" name="Rectangle 7"/>
          <p:cNvSpPr>
            <a:spLocks noGrp="1" noChangeArrowheads="1"/>
          </p:cNvSpPr>
          <p:nvPr>
            <p:ph type="sldNum" sz="quarter" idx="5"/>
          </p:nvPr>
        </p:nvSpPr>
        <p:spPr bwMode="auto">
          <a:xfrm>
            <a:off x="3970340" y="8829677"/>
            <a:ext cx="3038475" cy="465138"/>
          </a:xfrm>
          <a:prstGeom prst="rect">
            <a:avLst/>
          </a:prstGeom>
          <a:noFill/>
          <a:ln w="9525">
            <a:noFill/>
            <a:miter lim="800000"/>
            <a:headEnd/>
            <a:tailEnd/>
          </a:ln>
        </p:spPr>
        <p:txBody>
          <a:bodyPr vert="horz" wrap="square" lIns="92101" tIns="46049" rIns="92101" bIns="46049" numCol="1" anchor="b" anchorCtr="0" compatLnSpc="1">
            <a:prstTxWarp prst="textNoShape">
              <a:avLst/>
            </a:prstTxWarp>
          </a:bodyPr>
          <a:lstStyle>
            <a:lvl1pPr algn="r" defTabSz="920595">
              <a:defRPr sz="1200" b="0" smtClean="0">
                <a:solidFill>
                  <a:schemeClr val="tx1"/>
                </a:solidFill>
                <a:latin typeface="Arial" pitchFamily="34" charset="0"/>
              </a:defRPr>
            </a:lvl1pPr>
          </a:lstStyle>
          <a:p>
            <a:pPr>
              <a:defRPr/>
            </a:pPr>
            <a:fld id="{AE871C91-4F12-4F76-826E-C7582E500CB7}" type="slidenum">
              <a:rPr lang="en-US"/>
              <a:pPr>
                <a:defRPr/>
              </a:pPr>
              <a:t>‹#›</a:t>
            </a:fld>
            <a:endParaRPr lang="en-US" dirty="0"/>
          </a:p>
        </p:txBody>
      </p:sp>
    </p:spTree>
    <p:extLst>
      <p:ext uri="{BB962C8B-B14F-4D97-AF65-F5344CB8AC3E}">
        <p14:creationId xmlns:p14="http://schemas.microsoft.com/office/powerpoint/2010/main" val="3418304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5613"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5732" algn="l" defTabSz="914294" rtl="0" eaLnBrk="1" latinLnBrk="0" hangingPunct="1">
      <a:defRPr sz="1200" kern="1200">
        <a:solidFill>
          <a:schemeClr val="tx1"/>
        </a:solidFill>
        <a:latin typeface="+mn-lt"/>
        <a:ea typeface="+mn-ea"/>
        <a:cs typeface="+mn-cs"/>
      </a:defRPr>
    </a:lvl6pPr>
    <a:lvl7pPr marL="2742880" algn="l" defTabSz="914294" rtl="0" eaLnBrk="1" latinLnBrk="0" hangingPunct="1">
      <a:defRPr sz="1200" kern="1200">
        <a:solidFill>
          <a:schemeClr val="tx1"/>
        </a:solidFill>
        <a:latin typeface="+mn-lt"/>
        <a:ea typeface="+mn-ea"/>
        <a:cs typeface="+mn-cs"/>
      </a:defRPr>
    </a:lvl7pPr>
    <a:lvl8pPr marL="3200026" algn="l" defTabSz="914294" rtl="0" eaLnBrk="1" latinLnBrk="0" hangingPunct="1">
      <a:defRPr sz="1200" kern="1200">
        <a:solidFill>
          <a:schemeClr val="tx1"/>
        </a:solidFill>
        <a:latin typeface="+mn-lt"/>
        <a:ea typeface="+mn-ea"/>
        <a:cs typeface="+mn-cs"/>
      </a:defRPr>
    </a:lvl8pPr>
    <a:lvl9pPr marL="3657172" algn="l" defTabSz="91429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250950" y="698500"/>
            <a:ext cx="4508500" cy="3486150"/>
          </a:xfrm>
          <a:ln/>
        </p:spPr>
      </p:sp>
      <p:sp>
        <p:nvSpPr>
          <p:cNvPr id="36867" name="Rectangle 3"/>
          <p:cNvSpPr>
            <a:spLocks noGrp="1" noChangeArrowheads="1"/>
          </p:cNvSpPr>
          <p:nvPr>
            <p:ph type="body" idx="1"/>
          </p:nvPr>
        </p:nvSpPr>
        <p:spPr>
          <a:xfrm>
            <a:off x="700090" y="4414839"/>
            <a:ext cx="5610225" cy="41830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4" charset="-128"/>
            </a:endParaRPr>
          </a:p>
        </p:txBody>
      </p:sp>
    </p:spTree>
    <p:extLst>
      <p:ext uri="{BB962C8B-B14F-4D97-AF65-F5344CB8AC3E}">
        <p14:creationId xmlns:p14="http://schemas.microsoft.com/office/powerpoint/2010/main" val="240603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1</a:t>
            </a:fld>
            <a:endParaRPr lang="en-US" dirty="0"/>
          </a:p>
        </p:txBody>
      </p:sp>
    </p:spTree>
    <p:extLst>
      <p:ext uri="{BB962C8B-B14F-4D97-AF65-F5344CB8AC3E}">
        <p14:creationId xmlns:p14="http://schemas.microsoft.com/office/powerpoint/2010/main" val="820182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2020 Shortfall</a:t>
            </a:r>
            <a:r>
              <a:rPr lang="en-US" sz="1200" baseline="0" dirty="0"/>
              <a:t> has decreased dramatically due to Covid – less volume</a:t>
            </a: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2</a:t>
            </a:fld>
            <a:endParaRPr lang="en-US" dirty="0"/>
          </a:p>
        </p:txBody>
      </p:sp>
    </p:spTree>
    <p:extLst>
      <p:ext uri="{BB962C8B-B14F-4D97-AF65-F5344CB8AC3E}">
        <p14:creationId xmlns:p14="http://schemas.microsoft.com/office/powerpoint/2010/main" val="228320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Cut down</a:t>
            </a:r>
            <a:r>
              <a:rPr lang="en-US" baseline="0" dirty="0"/>
              <a:t> on the number of words. </a:t>
            </a:r>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3</a:t>
            </a:fld>
            <a:endParaRPr lang="en-US" dirty="0"/>
          </a:p>
        </p:txBody>
      </p:sp>
    </p:spTree>
    <p:extLst>
      <p:ext uri="{BB962C8B-B14F-4D97-AF65-F5344CB8AC3E}">
        <p14:creationId xmlns:p14="http://schemas.microsoft.com/office/powerpoint/2010/main" val="3378363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4</a:t>
            </a:fld>
            <a:endParaRPr lang="en-US" dirty="0"/>
          </a:p>
        </p:txBody>
      </p:sp>
    </p:spTree>
    <p:extLst>
      <p:ext uri="{BB962C8B-B14F-4D97-AF65-F5344CB8AC3E}">
        <p14:creationId xmlns:p14="http://schemas.microsoft.com/office/powerpoint/2010/main" val="2894701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Might need to pull Oct.</a:t>
            </a:r>
            <a:r>
              <a:rPr lang="en-US" baseline="0" dirty="0"/>
              <a:t> 10</a:t>
            </a:r>
            <a:r>
              <a:rPr lang="en-US" baseline="30000" dirty="0"/>
              <a:t>th</a:t>
            </a:r>
            <a:r>
              <a:rPr lang="en-US" baseline="0" dirty="0"/>
              <a:t>.  Confirm with Sue.  </a:t>
            </a:r>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5</a:t>
            </a:fld>
            <a:endParaRPr lang="en-US" dirty="0"/>
          </a:p>
        </p:txBody>
      </p:sp>
    </p:spTree>
    <p:extLst>
      <p:ext uri="{BB962C8B-B14F-4D97-AF65-F5344CB8AC3E}">
        <p14:creationId xmlns:p14="http://schemas.microsoft.com/office/powerpoint/2010/main" val="3378363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6</a:t>
            </a:fld>
            <a:endParaRPr lang="en-US" dirty="0"/>
          </a:p>
        </p:txBody>
      </p:sp>
    </p:spTree>
    <p:extLst>
      <p:ext uri="{BB962C8B-B14F-4D97-AF65-F5344CB8AC3E}">
        <p14:creationId xmlns:p14="http://schemas.microsoft.com/office/powerpoint/2010/main" val="3220718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HSN</a:t>
            </a:r>
            <a:r>
              <a:rPr lang="en-US" baseline="0" dirty="0"/>
              <a:t> is sensitive to….HSN is your partner</a:t>
            </a:r>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7</a:t>
            </a:fld>
            <a:endParaRPr lang="en-US" dirty="0"/>
          </a:p>
        </p:txBody>
      </p:sp>
    </p:spTree>
    <p:extLst>
      <p:ext uri="{BB962C8B-B14F-4D97-AF65-F5344CB8AC3E}">
        <p14:creationId xmlns:p14="http://schemas.microsoft.com/office/powerpoint/2010/main" val="3378363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8</a:t>
            </a:fld>
            <a:endParaRPr lang="en-US" dirty="0"/>
          </a:p>
        </p:txBody>
      </p:sp>
    </p:spTree>
    <p:extLst>
      <p:ext uri="{BB962C8B-B14F-4D97-AF65-F5344CB8AC3E}">
        <p14:creationId xmlns:p14="http://schemas.microsoft.com/office/powerpoint/2010/main" val="4073342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9</a:t>
            </a:fld>
            <a:endParaRPr lang="en-US" dirty="0"/>
          </a:p>
        </p:txBody>
      </p:sp>
    </p:spTree>
    <p:extLst>
      <p:ext uri="{BB962C8B-B14F-4D97-AF65-F5344CB8AC3E}">
        <p14:creationId xmlns:p14="http://schemas.microsoft.com/office/powerpoint/2010/main" val="33783631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10</a:t>
            </a:fld>
            <a:endParaRPr lang="en-US" dirty="0"/>
          </a:p>
        </p:txBody>
      </p:sp>
    </p:spTree>
    <p:extLst>
      <p:ext uri="{BB962C8B-B14F-4D97-AF65-F5344CB8AC3E}">
        <p14:creationId xmlns:p14="http://schemas.microsoft.com/office/powerpoint/2010/main" val="1298876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11</a:t>
            </a:fld>
            <a:endParaRPr lang="en-US" dirty="0"/>
          </a:p>
        </p:txBody>
      </p:sp>
    </p:spTree>
    <p:extLst>
      <p:ext uri="{BB962C8B-B14F-4D97-AF65-F5344CB8AC3E}">
        <p14:creationId xmlns:p14="http://schemas.microsoft.com/office/powerpoint/2010/main" val="2161745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4" y="2414589"/>
            <a:ext cx="8550275" cy="1665287"/>
          </a:xfrm>
          <a:prstGeom prst="rect">
            <a:avLst/>
          </a:prstGeom>
        </p:spPr>
        <p:txBody>
          <a:bodyPr lIns="91429" tIns="45715" rIns="91429" bIns="45715"/>
          <a:lstStyle/>
          <a:p>
            <a:r>
              <a:rPr lang="en-US"/>
              <a:t>Click to edit Master title style</a:t>
            </a:r>
          </a:p>
        </p:txBody>
      </p:sp>
      <p:sp>
        <p:nvSpPr>
          <p:cNvPr id="3" name="Subtitle 2"/>
          <p:cNvSpPr>
            <a:spLocks noGrp="1"/>
          </p:cNvSpPr>
          <p:nvPr>
            <p:ph type="subTitle" idx="1"/>
          </p:nvPr>
        </p:nvSpPr>
        <p:spPr>
          <a:xfrm>
            <a:off x="1508126" y="4403726"/>
            <a:ext cx="7042151" cy="1987550"/>
          </a:xfrm>
          <a:prstGeom prst="rect">
            <a:avLst/>
          </a:prstGeom>
        </p:spPr>
        <p:txBody>
          <a:bodyPr lIns="91429" tIns="45715" rIns="91429" bIns="45715"/>
          <a:lstStyle>
            <a:lvl1pPr marL="0" indent="0" algn="ctr">
              <a:buNone/>
              <a:defRPr/>
            </a:lvl1pPr>
            <a:lvl2pPr marL="457146" indent="0" algn="ctr">
              <a:buNone/>
              <a:defRPr/>
            </a:lvl2pPr>
            <a:lvl3pPr marL="914294" indent="0" algn="ctr">
              <a:buNone/>
              <a:defRPr/>
            </a:lvl3pPr>
            <a:lvl4pPr marL="1371440" indent="0" algn="ctr">
              <a:buNone/>
              <a:defRPr/>
            </a:lvl4pPr>
            <a:lvl5pPr marL="1828586" indent="0" algn="ctr">
              <a:buNone/>
              <a:defRPr/>
            </a:lvl5pPr>
            <a:lvl6pPr marL="2285732" indent="0" algn="ctr">
              <a:buNone/>
              <a:defRPr/>
            </a:lvl6pPr>
            <a:lvl7pPr marL="2742880" indent="0" algn="ctr">
              <a:buNone/>
              <a:defRPr/>
            </a:lvl7pPr>
            <a:lvl8pPr marL="3200026" indent="0" algn="ctr">
              <a:buNone/>
              <a:defRPr/>
            </a:lvl8pPr>
            <a:lvl9pPr marL="3657172" indent="0" algn="ctr">
              <a:buNone/>
              <a:defRPr/>
            </a:lvl9pPr>
          </a:lstStyle>
          <a:p>
            <a:r>
              <a:rPr lang="en-US"/>
              <a:t>Click to edit Master subtitle style</a:t>
            </a:r>
          </a:p>
        </p:txBody>
      </p:sp>
    </p:spTree>
    <p:extLst>
      <p:ext uri="{BB962C8B-B14F-4D97-AF65-F5344CB8AC3E}">
        <p14:creationId xmlns:p14="http://schemas.microsoft.com/office/powerpoint/2010/main" val="367312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a:prstGeom prst="rect">
            <a:avLst/>
          </a:prstGeom>
        </p:spPr>
        <p:txBody>
          <a:bodyPr lIns="91429" tIns="45715" rIns="91429" bIns="45715"/>
          <a:lstStyle/>
          <a:p>
            <a:r>
              <a:rPr lang="en-US" dirty="0"/>
              <a:t>Click to edit Master title style</a:t>
            </a:r>
          </a:p>
        </p:txBody>
      </p:sp>
      <p:sp>
        <p:nvSpPr>
          <p:cNvPr id="3" name="Content Placeholder 2"/>
          <p:cNvSpPr>
            <a:spLocks noGrp="1"/>
          </p:cNvSpPr>
          <p:nvPr>
            <p:ph idx="1"/>
          </p:nvPr>
        </p:nvSpPr>
        <p:spPr>
          <a:xfrm>
            <a:off x="503239" y="1812926"/>
            <a:ext cx="9051925" cy="5130799"/>
          </a:xfrm>
          <a:prstGeom prst="rect">
            <a:avLst/>
          </a:prstGeom>
        </p:spPr>
        <p:txBody>
          <a:bodyPr lIns="91429" tIns="45715" rIns="91429" bIns="45715"/>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47506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9" y="4994275"/>
            <a:ext cx="8548687" cy="1544638"/>
          </a:xfrm>
          <a:prstGeom prst="rect">
            <a:avLst/>
          </a:prstGeom>
        </p:spPr>
        <p:txBody>
          <a:bodyPr lIns="91429" tIns="45715" rIns="91429" bIns="45715"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95339" y="3294063"/>
            <a:ext cx="8548687" cy="1700212"/>
          </a:xfrm>
          <a:prstGeom prst="rect">
            <a:avLst/>
          </a:prstGeom>
        </p:spPr>
        <p:txBody>
          <a:bodyPr lIns="91429" tIns="45715" rIns="91429" bIns="45715" anchor="b"/>
          <a:lstStyle>
            <a:lvl1pPr marL="0" indent="0">
              <a:buNone/>
              <a:defRPr sz="2000"/>
            </a:lvl1pPr>
            <a:lvl2pPr marL="457146" indent="0">
              <a:buNone/>
              <a:defRPr sz="1800"/>
            </a:lvl2pPr>
            <a:lvl3pPr marL="914294" indent="0">
              <a:buNone/>
              <a:defRPr sz="1600"/>
            </a:lvl3pPr>
            <a:lvl4pPr marL="1371440" indent="0">
              <a:buNone/>
              <a:defRPr sz="1400"/>
            </a:lvl4pPr>
            <a:lvl5pPr marL="1828586" indent="0">
              <a:buNone/>
              <a:defRPr sz="1400"/>
            </a:lvl5pPr>
            <a:lvl6pPr marL="2285732" indent="0">
              <a:buNone/>
              <a:defRPr sz="1400"/>
            </a:lvl6pPr>
            <a:lvl7pPr marL="2742880" indent="0">
              <a:buNone/>
              <a:defRPr sz="1400"/>
            </a:lvl7pPr>
            <a:lvl8pPr marL="3200026" indent="0">
              <a:buNone/>
              <a:defRPr sz="1400"/>
            </a:lvl8pPr>
            <a:lvl9pPr marL="3657172" indent="0">
              <a:buNone/>
              <a:defRPr sz="1400"/>
            </a:lvl9pPr>
          </a:lstStyle>
          <a:p>
            <a:pPr lvl="0"/>
            <a:r>
              <a:rPr lang="en-US"/>
              <a:t>Click to edit Master text styles</a:t>
            </a:r>
          </a:p>
        </p:txBody>
      </p:sp>
    </p:spTree>
    <p:extLst>
      <p:ext uri="{BB962C8B-B14F-4D97-AF65-F5344CB8AC3E}">
        <p14:creationId xmlns:p14="http://schemas.microsoft.com/office/powerpoint/2010/main" val="3941768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a:prstGeom prst="rect">
            <a:avLst/>
          </a:prstGeom>
        </p:spPr>
        <p:txBody>
          <a:bodyPr lIns="91429" tIns="45715" rIns="91429" bIns="45715"/>
          <a:lstStyle/>
          <a:p>
            <a:r>
              <a:rPr lang="en-US"/>
              <a:t>Click to edit Master title style</a:t>
            </a:r>
          </a:p>
        </p:txBody>
      </p:sp>
      <p:sp>
        <p:nvSpPr>
          <p:cNvPr id="3" name="Content Placeholder 2"/>
          <p:cNvSpPr>
            <a:spLocks noGrp="1"/>
          </p:cNvSpPr>
          <p:nvPr>
            <p:ph sz="half" idx="1"/>
          </p:nvPr>
        </p:nvSpPr>
        <p:spPr>
          <a:xfrm>
            <a:off x="503238" y="1812926"/>
            <a:ext cx="4449762" cy="5130799"/>
          </a:xfrm>
          <a:prstGeom prst="rect">
            <a:avLst/>
          </a:prstGeom>
        </p:spPr>
        <p:txBody>
          <a:bodyPr lIns="91429" tIns="45715" rIns="91429" bIns="45715"/>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1" y="1812926"/>
            <a:ext cx="4449763" cy="5130799"/>
          </a:xfrm>
          <a:prstGeom prst="rect">
            <a:avLst/>
          </a:prstGeom>
        </p:spPr>
        <p:txBody>
          <a:bodyPr lIns="91429" tIns="45715" rIns="91429" bIns="45715"/>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5101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a:prstGeom prst="rect">
            <a:avLst/>
          </a:prstGeom>
        </p:spPr>
        <p:txBody>
          <a:bodyPr lIns="91429" tIns="45715" rIns="91429" bIns="45715"/>
          <a:lstStyle>
            <a:lvl1pPr>
              <a:defRPr/>
            </a:lvl1pPr>
          </a:lstStyle>
          <a:p>
            <a:r>
              <a:rPr lang="en-US"/>
              <a:t>Click to edit Master title style</a:t>
            </a:r>
          </a:p>
        </p:txBody>
      </p:sp>
      <p:sp>
        <p:nvSpPr>
          <p:cNvPr id="3" name="Text Placeholder 2"/>
          <p:cNvSpPr>
            <a:spLocks noGrp="1"/>
          </p:cNvSpPr>
          <p:nvPr>
            <p:ph type="body" idx="1"/>
          </p:nvPr>
        </p:nvSpPr>
        <p:spPr>
          <a:xfrm>
            <a:off x="503238" y="1739900"/>
            <a:ext cx="4443412" cy="725487"/>
          </a:xfrm>
          <a:prstGeom prst="rect">
            <a:avLst/>
          </a:prstGeom>
        </p:spPr>
        <p:txBody>
          <a:bodyPr lIns="91429" tIns="45715" rIns="91429" bIns="45715"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4" name="Content Placeholder 3"/>
          <p:cNvSpPr>
            <a:spLocks noGrp="1"/>
          </p:cNvSpPr>
          <p:nvPr>
            <p:ph sz="half" idx="2"/>
          </p:nvPr>
        </p:nvSpPr>
        <p:spPr>
          <a:xfrm>
            <a:off x="503238" y="2465389"/>
            <a:ext cx="4443412" cy="4478337"/>
          </a:xfrm>
          <a:prstGeom prst="rect">
            <a:avLst/>
          </a:prstGeom>
        </p:spPr>
        <p:txBody>
          <a:bodyPr lIns="91429" tIns="45715" rIns="91429" bIns="45715"/>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0164" y="1739900"/>
            <a:ext cx="4445000" cy="725487"/>
          </a:xfrm>
          <a:prstGeom prst="rect">
            <a:avLst/>
          </a:prstGeom>
        </p:spPr>
        <p:txBody>
          <a:bodyPr lIns="91429" tIns="45715" rIns="91429" bIns="45715"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0164" y="2465389"/>
            <a:ext cx="4445000" cy="4478337"/>
          </a:xfrm>
          <a:prstGeom prst="rect">
            <a:avLst/>
          </a:prstGeom>
        </p:spPr>
        <p:txBody>
          <a:bodyPr lIns="91429" tIns="45715" rIns="91429" bIns="45715"/>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4573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a:prstGeom prst="rect">
            <a:avLst/>
          </a:prstGeom>
        </p:spPr>
        <p:txBody>
          <a:bodyPr lIns="91429" tIns="45715" rIns="91429" bIns="45715"/>
          <a:lstStyle/>
          <a:p>
            <a:r>
              <a:rPr lang="en-US"/>
              <a:t>Click to edit Master title style</a:t>
            </a:r>
          </a:p>
        </p:txBody>
      </p:sp>
    </p:spTree>
    <p:extLst>
      <p:ext uri="{BB962C8B-B14F-4D97-AF65-F5344CB8AC3E}">
        <p14:creationId xmlns:p14="http://schemas.microsoft.com/office/powerpoint/2010/main" val="4086133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8125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9" y="309563"/>
            <a:ext cx="3308350" cy="1317625"/>
          </a:xfrm>
          <a:prstGeom prst="rect">
            <a:avLst/>
          </a:prstGeom>
        </p:spPr>
        <p:txBody>
          <a:bodyPr lIns="91429" tIns="45715" rIns="91429" bIns="45715" anchor="b"/>
          <a:lstStyle>
            <a:lvl1pPr algn="l">
              <a:defRPr sz="2000" b="1"/>
            </a:lvl1pPr>
          </a:lstStyle>
          <a:p>
            <a:r>
              <a:rPr lang="en-US"/>
              <a:t>Click to edit Master title style</a:t>
            </a:r>
          </a:p>
        </p:txBody>
      </p:sp>
      <p:sp>
        <p:nvSpPr>
          <p:cNvPr id="3" name="Content Placeholder 2"/>
          <p:cNvSpPr>
            <a:spLocks noGrp="1"/>
          </p:cNvSpPr>
          <p:nvPr>
            <p:ph idx="1"/>
          </p:nvPr>
        </p:nvSpPr>
        <p:spPr>
          <a:xfrm>
            <a:off x="3932238" y="309563"/>
            <a:ext cx="5622925" cy="6634162"/>
          </a:xfrm>
          <a:prstGeom prst="rect">
            <a:avLst/>
          </a:prstGeom>
        </p:spPr>
        <p:txBody>
          <a:bodyPr lIns="91429" tIns="45715" rIns="91429" bIns="45715"/>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239" y="1627189"/>
            <a:ext cx="3308350" cy="5316537"/>
          </a:xfrm>
          <a:prstGeom prst="rect">
            <a:avLst/>
          </a:prstGeom>
        </p:spPr>
        <p:txBody>
          <a:bodyPr lIns="91429" tIns="45715" rIns="91429" bIns="45715"/>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Tree>
    <p:extLst>
      <p:ext uri="{BB962C8B-B14F-4D97-AF65-F5344CB8AC3E}">
        <p14:creationId xmlns:p14="http://schemas.microsoft.com/office/powerpoint/2010/main" val="3030576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6" y="5440364"/>
            <a:ext cx="6035675" cy="642937"/>
          </a:xfrm>
          <a:prstGeom prst="rect">
            <a:avLst/>
          </a:prstGeom>
        </p:spPr>
        <p:txBody>
          <a:bodyPr lIns="91429" tIns="45715" rIns="91429" bIns="4571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1676" y="693738"/>
            <a:ext cx="6035675" cy="4664075"/>
          </a:xfrm>
          <a:prstGeom prst="rect">
            <a:avLst/>
          </a:prstGeom>
        </p:spPr>
        <p:txBody>
          <a:bodyPr lIns="91429" tIns="45715" rIns="91429" bIns="45715"/>
          <a:lstStyle>
            <a:lvl1pPr marL="0" indent="0">
              <a:buNone/>
              <a:defRPr sz="3200"/>
            </a:lvl1pPr>
            <a:lvl2pPr marL="457146" indent="0">
              <a:buNone/>
              <a:defRPr sz="2800"/>
            </a:lvl2pPr>
            <a:lvl3pPr marL="914294" indent="0">
              <a:buNone/>
              <a:defRPr sz="2500"/>
            </a:lvl3pPr>
            <a:lvl4pPr marL="1371440" indent="0">
              <a:buNone/>
              <a:defRPr sz="2000"/>
            </a:lvl4pPr>
            <a:lvl5pPr marL="1828586" indent="0">
              <a:buNone/>
              <a:defRPr sz="2000"/>
            </a:lvl5pPr>
            <a:lvl6pPr marL="2285732" indent="0">
              <a:buNone/>
              <a:defRPr sz="2000"/>
            </a:lvl6pPr>
            <a:lvl7pPr marL="2742880" indent="0">
              <a:buNone/>
              <a:defRPr sz="2000"/>
            </a:lvl7pPr>
            <a:lvl8pPr marL="3200026" indent="0">
              <a:buNone/>
              <a:defRPr sz="2000"/>
            </a:lvl8pPr>
            <a:lvl9pPr marL="3657172" indent="0">
              <a:buNone/>
              <a:defRPr sz="2000"/>
            </a:lvl9pPr>
          </a:lstStyle>
          <a:p>
            <a:pPr lvl="0"/>
            <a:endParaRPr lang="en-US" noProof="0" dirty="0"/>
          </a:p>
        </p:txBody>
      </p:sp>
      <p:sp>
        <p:nvSpPr>
          <p:cNvPr id="4" name="Text Placeholder 3"/>
          <p:cNvSpPr>
            <a:spLocks noGrp="1"/>
          </p:cNvSpPr>
          <p:nvPr>
            <p:ph type="body" sz="half" idx="2"/>
          </p:nvPr>
        </p:nvSpPr>
        <p:spPr>
          <a:xfrm>
            <a:off x="1971676" y="6083300"/>
            <a:ext cx="6035675" cy="911225"/>
          </a:xfrm>
          <a:prstGeom prst="rect">
            <a:avLst/>
          </a:prstGeom>
        </p:spPr>
        <p:txBody>
          <a:bodyPr lIns="91429" tIns="45715" rIns="91429" bIns="45715"/>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Tree>
    <p:extLst>
      <p:ext uri="{BB962C8B-B14F-4D97-AF65-F5344CB8AC3E}">
        <p14:creationId xmlns:p14="http://schemas.microsoft.com/office/powerpoint/2010/main" val="3835518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a:prstGeom prst="rect">
            <a:avLst/>
          </a:prstGeom>
        </p:spPr>
        <p:txBody>
          <a:bodyPr lIns="91429" tIns="45715" rIns="91429" bIns="45715"/>
          <a:lstStyle/>
          <a:p>
            <a:r>
              <a:rPr lang="en-US"/>
              <a:t>Click to edit Master title style</a:t>
            </a:r>
          </a:p>
        </p:txBody>
      </p:sp>
      <p:sp>
        <p:nvSpPr>
          <p:cNvPr id="3" name="Vertical Text Placeholder 2"/>
          <p:cNvSpPr>
            <a:spLocks noGrp="1"/>
          </p:cNvSpPr>
          <p:nvPr>
            <p:ph type="body" orient="vert" idx="1"/>
          </p:nvPr>
        </p:nvSpPr>
        <p:spPr>
          <a:xfrm>
            <a:off x="503239" y="1812926"/>
            <a:ext cx="9051925" cy="5130799"/>
          </a:xfrm>
          <a:prstGeom prst="rect">
            <a:avLst/>
          </a:prstGeom>
        </p:spPr>
        <p:txBody>
          <a:bodyPr vert="eaVert" lIns="91429" tIns="45715" rIns="91429" bIns="4571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616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5" y="311151"/>
            <a:ext cx="2262189" cy="6632575"/>
          </a:xfrm>
          <a:prstGeom prst="rect">
            <a:avLst/>
          </a:prstGeom>
        </p:spPr>
        <p:txBody>
          <a:bodyPr vert="eaVert" lIns="91429" tIns="45715" rIns="91429" bIns="45715"/>
          <a:lstStyle/>
          <a:p>
            <a:r>
              <a:rPr lang="en-US"/>
              <a:t>Click to edit Master title style</a:t>
            </a:r>
          </a:p>
        </p:txBody>
      </p:sp>
      <p:sp>
        <p:nvSpPr>
          <p:cNvPr id="3" name="Vertical Text Placeholder 2"/>
          <p:cNvSpPr>
            <a:spLocks noGrp="1"/>
          </p:cNvSpPr>
          <p:nvPr>
            <p:ph type="body" orient="vert" idx="1"/>
          </p:nvPr>
        </p:nvSpPr>
        <p:spPr>
          <a:xfrm>
            <a:off x="503239" y="311151"/>
            <a:ext cx="6637337" cy="6632575"/>
          </a:xfrm>
          <a:prstGeom prst="rect">
            <a:avLst/>
          </a:prstGeom>
        </p:spPr>
        <p:txBody>
          <a:bodyPr vert="eaVert" lIns="91429" tIns="45715" rIns="91429" bIns="4571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9567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4" y="2414589"/>
            <a:ext cx="8550275" cy="1665287"/>
          </a:xfrm>
        </p:spPr>
        <p:txBody>
          <a:bodyPr/>
          <a:lstStyle/>
          <a:p>
            <a:r>
              <a:rPr lang="en-US"/>
              <a:t>Click to edit Master title style</a:t>
            </a:r>
          </a:p>
        </p:txBody>
      </p:sp>
      <p:sp>
        <p:nvSpPr>
          <p:cNvPr id="3" name="Subtitle 2"/>
          <p:cNvSpPr>
            <a:spLocks noGrp="1"/>
          </p:cNvSpPr>
          <p:nvPr>
            <p:ph type="subTitle" idx="1"/>
          </p:nvPr>
        </p:nvSpPr>
        <p:spPr>
          <a:xfrm>
            <a:off x="1508126" y="4403726"/>
            <a:ext cx="7042151" cy="1987550"/>
          </a:xfrm>
        </p:spPr>
        <p:txBody>
          <a:bodyPr/>
          <a:lstStyle>
            <a:lvl1pPr marL="0" indent="0" algn="ctr">
              <a:buNone/>
              <a:defRPr>
                <a:solidFill>
                  <a:schemeClr val="tx1">
                    <a:tint val="75000"/>
                  </a:schemeClr>
                </a:solidFill>
              </a:defRPr>
            </a:lvl1pPr>
            <a:lvl2pPr marL="457146" indent="0" algn="ctr">
              <a:buNone/>
              <a:defRPr>
                <a:solidFill>
                  <a:schemeClr val="tx1">
                    <a:tint val="75000"/>
                  </a:schemeClr>
                </a:solidFill>
              </a:defRPr>
            </a:lvl2pPr>
            <a:lvl3pPr marL="914294"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2" indent="0" algn="ctr">
              <a:buNone/>
              <a:defRPr>
                <a:solidFill>
                  <a:schemeClr val="tx1">
                    <a:tint val="75000"/>
                  </a:schemeClr>
                </a:solidFill>
              </a:defRPr>
            </a:lvl6pPr>
            <a:lvl7pPr marL="2742880"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91E2BC4-3F24-46E2-9534-93E3975A3819}" type="datetimeFigureOut">
              <a:rPr lang="en-US" smtClean="0"/>
              <a:pPr>
                <a:defRPr/>
              </a:pPr>
              <a:t>12/31/2020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188712C-2F49-4BD2-A848-F6392E374BEB}" type="slidenum">
              <a:rPr lang="en-US"/>
              <a:pPr>
                <a:defRPr/>
              </a:pPr>
              <a:t>‹#›</a:t>
            </a:fld>
            <a:endParaRPr lang="en-US" dirty="0"/>
          </a:p>
        </p:txBody>
      </p:sp>
    </p:spTree>
    <p:extLst>
      <p:ext uri="{BB962C8B-B14F-4D97-AF65-F5344CB8AC3E}">
        <p14:creationId xmlns:p14="http://schemas.microsoft.com/office/powerpoint/2010/main" val="25264468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36B31D3-BEAA-4A1F-8CC1-A9B3DEA6D0E1}" type="datetimeFigureOut">
              <a:rPr lang="en-US" smtClean="0"/>
              <a:pPr>
                <a:defRPr/>
              </a:pPr>
              <a:t>12/31/2020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1F34392-4B73-46CB-9ABF-1FBD73B8A204}" type="slidenum">
              <a:rPr lang="en-US"/>
              <a:pPr>
                <a:defRPr/>
              </a:pPr>
              <a:t>‹#›</a:t>
            </a:fld>
            <a:endParaRPr lang="en-US" dirty="0"/>
          </a:p>
        </p:txBody>
      </p:sp>
    </p:spTree>
    <p:extLst>
      <p:ext uri="{BB962C8B-B14F-4D97-AF65-F5344CB8AC3E}">
        <p14:creationId xmlns:p14="http://schemas.microsoft.com/office/powerpoint/2010/main" val="756257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9" y="4994275"/>
            <a:ext cx="8548687" cy="1544638"/>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5339" y="3294063"/>
            <a:ext cx="8548687" cy="1700212"/>
          </a:xfrm>
        </p:spPr>
        <p:txBody>
          <a:bodyPr anchor="b"/>
          <a:lstStyle>
            <a:lvl1pPr marL="0" indent="0">
              <a:buNone/>
              <a:defRPr sz="2000">
                <a:solidFill>
                  <a:schemeClr val="tx1">
                    <a:tint val="75000"/>
                  </a:schemeClr>
                </a:solidFill>
              </a:defRPr>
            </a:lvl1pPr>
            <a:lvl2pPr marL="457146" indent="0">
              <a:buNone/>
              <a:defRPr sz="1800">
                <a:solidFill>
                  <a:schemeClr val="tx1">
                    <a:tint val="75000"/>
                  </a:schemeClr>
                </a:solidFill>
              </a:defRPr>
            </a:lvl2pPr>
            <a:lvl3pPr marL="914294" indent="0">
              <a:buNone/>
              <a:defRPr sz="1600">
                <a:solidFill>
                  <a:schemeClr val="tx1">
                    <a:tint val="75000"/>
                  </a:schemeClr>
                </a:solidFill>
              </a:defRPr>
            </a:lvl3pPr>
            <a:lvl4pPr marL="1371440" indent="0">
              <a:buNone/>
              <a:defRPr sz="1400">
                <a:solidFill>
                  <a:schemeClr val="tx1">
                    <a:tint val="75000"/>
                  </a:schemeClr>
                </a:solidFill>
              </a:defRPr>
            </a:lvl4pPr>
            <a:lvl5pPr marL="1828586" indent="0">
              <a:buNone/>
              <a:defRPr sz="1400">
                <a:solidFill>
                  <a:schemeClr val="tx1">
                    <a:tint val="75000"/>
                  </a:schemeClr>
                </a:solidFill>
              </a:defRPr>
            </a:lvl5pPr>
            <a:lvl6pPr marL="2285732" indent="0">
              <a:buNone/>
              <a:defRPr sz="1400">
                <a:solidFill>
                  <a:schemeClr val="tx1">
                    <a:tint val="75000"/>
                  </a:schemeClr>
                </a:solidFill>
              </a:defRPr>
            </a:lvl6pPr>
            <a:lvl7pPr marL="2742880" indent="0">
              <a:buNone/>
              <a:defRPr sz="1400">
                <a:solidFill>
                  <a:schemeClr val="tx1">
                    <a:tint val="75000"/>
                  </a:schemeClr>
                </a:solidFill>
              </a:defRPr>
            </a:lvl7pPr>
            <a:lvl8pPr marL="3200026" indent="0">
              <a:buNone/>
              <a:defRPr sz="1400">
                <a:solidFill>
                  <a:schemeClr val="tx1">
                    <a:tint val="75000"/>
                  </a:schemeClr>
                </a:solidFill>
              </a:defRPr>
            </a:lvl8pPr>
            <a:lvl9pPr marL="3657172"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CF5E73E-0E56-4D78-AE81-84A878BE8314}" type="datetimeFigureOut">
              <a:rPr lang="en-US" smtClean="0"/>
              <a:pPr>
                <a:defRPr/>
              </a:pPr>
              <a:t>12/31/2020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19B2073-137E-45BD-B765-9FC494A29B66}" type="slidenum">
              <a:rPr lang="en-US"/>
              <a:pPr>
                <a:defRPr/>
              </a:pPr>
              <a:t>‹#›</a:t>
            </a:fld>
            <a:endParaRPr lang="en-US" dirty="0"/>
          </a:p>
        </p:txBody>
      </p:sp>
    </p:spTree>
    <p:extLst>
      <p:ext uri="{BB962C8B-B14F-4D97-AF65-F5344CB8AC3E}">
        <p14:creationId xmlns:p14="http://schemas.microsoft.com/office/powerpoint/2010/main" val="2823771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3238" y="1812926"/>
            <a:ext cx="4449762" cy="5130799"/>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1" y="1812926"/>
            <a:ext cx="4449763" cy="5130799"/>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0FF715E-D102-488E-9A9F-C6D80F94C9C3}" type="datetimeFigureOut">
              <a:rPr lang="en-US" smtClean="0"/>
              <a:pPr>
                <a:defRPr/>
              </a:pPr>
              <a:t>12/31/2020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4B5A8DC-C74D-4D9E-971B-6EFC3E81EBFF}" type="slidenum">
              <a:rPr lang="en-US"/>
              <a:pPr>
                <a:defRPr/>
              </a:pPr>
              <a:t>‹#›</a:t>
            </a:fld>
            <a:endParaRPr lang="en-US" dirty="0"/>
          </a:p>
        </p:txBody>
      </p:sp>
    </p:spTree>
    <p:extLst>
      <p:ext uri="{BB962C8B-B14F-4D97-AF65-F5344CB8AC3E}">
        <p14:creationId xmlns:p14="http://schemas.microsoft.com/office/powerpoint/2010/main" val="37363963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3238" y="1739900"/>
            <a:ext cx="4443412"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4" name="Content Placeholder 3"/>
          <p:cNvSpPr>
            <a:spLocks noGrp="1"/>
          </p:cNvSpPr>
          <p:nvPr>
            <p:ph sz="half" idx="2"/>
          </p:nvPr>
        </p:nvSpPr>
        <p:spPr>
          <a:xfrm>
            <a:off x="503238" y="2465389"/>
            <a:ext cx="4443412"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0164" y="1739900"/>
            <a:ext cx="4445000"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0164" y="2465389"/>
            <a:ext cx="4445000"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C65E347-89D6-4FBB-8A69-4A21B3CC667E}" type="datetimeFigureOut">
              <a:rPr lang="en-US" smtClean="0"/>
              <a:pPr>
                <a:defRPr/>
              </a:pPr>
              <a:t>12/31/2020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2C847634-58C9-471E-876D-07C030CBF198}" type="slidenum">
              <a:rPr lang="en-US"/>
              <a:pPr>
                <a:defRPr/>
              </a:pPr>
              <a:t>‹#›</a:t>
            </a:fld>
            <a:endParaRPr lang="en-US" dirty="0"/>
          </a:p>
        </p:txBody>
      </p:sp>
    </p:spTree>
    <p:extLst>
      <p:ext uri="{BB962C8B-B14F-4D97-AF65-F5344CB8AC3E}">
        <p14:creationId xmlns:p14="http://schemas.microsoft.com/office/powerpoint/2010/main" val="36552602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0BB4243-85F6-4CFD-9676-8202C9B8D7D4}" type="datetimeFigureOut">
              <a:rPr lang="en-US" smtClean="0"/>
              <a:pPr>
                <a:defRPr/>
              </a:pPr>
              <a:t>12/31/2020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FA408C45-F965-42E8-B7E0-01C08BC580BA}" type="slidenum">
              <a:rPr lang="en-US"/>
              <a:pPr>
                <a:defRPr/>
              </a:pPr>
              <a:t>‹#›</a:t>
            </a:fld>
            <a:endParaRPr lang="en-US" dirty="0"/>
          </a:p>
        </p:txBody>
      </p:sp>
    </p:spTree>
    <p:extLst>
      <p:ext uri="{BB962C8B-B14F-4D97-AF65-F5344CB8AC3E}">
        <p14:creationId xmlns:p14="http://schemas.microsoft.com/office/powerpoint/2010/main" val="27335504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059493E-A9AB-4C56-B7E2-71301005528C}" type="datetimeFigureOut">
              <a:rPr lang="en-US" smtClean="0"/>
              <a:pPr>
                <a:defRPr/>
              </a:pPr>
              <a:t>12/31/2020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C5E2BAF5-6F05-45F9-BCF8-E73B42C77F9A}" type="slidenum">
              <a:rPr lang="en-US"/>
              <a:pPr>
                <a:defRPr/>
              </a:pPr>
              <a:t>‹#›</a:t>
            </a:fld>
            <a:endParaRPr lang="en-US" dirty="0"/>
          </a:p>
        </p:txBody>
      </p:sp>
    </p:spTree>
    <p:extLst>
      <p:ext uri="{BB962C8B-B14F-4D97-AF65-F5344CB8AC3E}">
        <p14:creationId xmlns:p14="http://schemas.microsoft.com/office/powerpoint/2010/main" val="37049174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9" y="309563"/>
            <a:ext cx="3308350" cy="13176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239" y="1627189"/>
            <a:ext cx="3308350" cy="5316537"/>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FA327EF-93DC-4692-A43D-321456C04D21}" type="datetimeFigureOut">
              <a:rPr lang="en-US" smtClean="0"/>
              <a:pPr>
                <a:defRPr/>
              </a:pPr>
              <a:t>12/31/2020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ACDC56B-67DF-4204-966A-7528CCE01AF6}" type="slidenum">
              <a:rPr lang="en-US"/>
              <a:pPr>
                <a:defRPr/>
              </a:pPr>
              <a:t>‹#›</a:t>
            </a:fld>
            <a:endParaRPr lang="en-US" dirty="0"/>
          </a:p>
        </p:txBody>
      </p:sp>
    </p:spTree>
    <p:extLst>
      <p:ext uri="{BB962C8B-B14F-4D97-AF65-F5344CB8AC3E}">
        <p14:creationId xmlns:p14="http://schemas.microsoft.com/office/powerpoint/2010/main" val="1912778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6" y="5440364"/>
            <a:ext cx="6035675" cy="64293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1676" y="693738"/>
            <a:ext cx="6035675" cy="4664075"/>
          </a:xfrm>
        </p:spPr>
        <p:txBody>
          <a:bodyPr rtlCol="0">
            <a:normAutofit/>
          </a:bodyPr>
          <a:lstStyle>
            <a:lvl1pPr marL="0" indent="0">
              <a:buNone/>
              <a:defRPr sz="3200"/>
            </a:lvl1pPr>
            <a:lvl2pPr marL="457146" indent="0">
              <a:buNone/>
              <a:defRPr sz="2800"/>
            </a:lvl2pPr>
            <a:lvl3pPr marL="914294" indent="0">
              <a:buNone/>
              <a:defRPr sz="2500"/>
            </a:lvl3pPr>
            <a:lvl4pPr marL="1371440" indent="0">
              <a:buNone/>
              <a:defRPr sz="2000"/>
            </a:lvl4pPr>
            <a:lvl5pPr marL="1828586" indent="0">
              <a:buNone/>
              <a:defRPr sz="2000"/>
            </a:lvl5pPr>
            <a:lvl6pPr marL="2285732" indent="0">
              <a:buNone/>
              <a:defRPr sz="2000"/>
            </a:lvl6pPr>
            <a:lvl7pPr marL="2742880" indent="0">
              <a:buNone/>
              <a:defRPr sz="2000"/>
            </a:lvl7pPr>
            <a:lvl8pPr marL="3200026" indent="0">
              <a:buNone/>
              <a:defRPr sz="2000"/>
            </a:lvl8pPr>
            <a:lvl9pPr marL="3657172" indent="0">
              <a:buNone/>
              <a:defRPr sz="2000"/>
            </a:lvl9pPr>
          </a:lstStyle>
          <a:p>
            <a:pPr lvl="0"/>
            <a:endParaRPr lang="en-US" noProof="0" dirty="0"/>
          </a:p>
        </p:txBody>
      </p:sp>
      <p:sp>
        <p:nvSpPr>
          <p:cNvPr id="4" name="Text Placeholder 3"/>
          <p:cNvSpPr>
            <a:spLocks noGrp="1"/>
          </p:cNvSpPr>
          <p:nvPr>
            <p:ph type="body" sz="half" idx="2"/>
          </p:nvPr>
        </p:nvSpPr>
        <p:spPr>
          <a:xfrm>
            <a:off x="1971676" y="6083300"/>
            <a:ext cx="6035675" cy="911225"/>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7E9B6E5-23C4-43AD-BD1E-9F3CF01C9EF3}" type="datetimeFigureOut">
              <a:rPr lang="en-US" smtClean="0"/>
              <a:pPr>
                <a:defRPr/>
              </a:pPr>
              <a:t>12/31/2020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9202D96-FF4B-4993-8A00-71363A0DE9DA}" type="slidenum">
              <a:rPr lang="en-US"/>
              <a:pPr>
                <a:defRPr/>
              </a:pPr>
              <a:t>‹#›</a:t>
            </a:fld>
            <a:endParaRPr lang="en-US" dirty="0"/>
          </a:p>
        </p:txBody>
      </p:sp>
    </p:spTree>
    <p:extLst>
      <p:ext uri="{BB962C8B-B14F-4D97-AF65-F5344CB8AC3E}">
        <p14:creationId xmlns:p14="http://schemas.microsoft.com/office/powerpoint/2010/main" val="25982453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5F21DFC-612F-4014-B7F0-D52BD09CF539}" type="datetimeFigureOut">
              <a:rPr lang="en-US" smtClean="0"/>
              <a:pPr>
                <a:defRPr/>
              </a:pPr>
              <a:t>12/31/2020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5469C59-02F8-4E4A-B488-0F609C41A95F}" type="slidenum">
              <a:rPr lang="en-US"/>
              <a:pPr>
                <a:defRPr/>
              </a:pPr>
              <a:t>‹#›</a:t>
            </a:fld>
            <a:endParaRPr lang="en-US" dirty="0"/>
          </a:p>
        </p:txBody>
      </p:sp>
    </p:spTree>
    <p:extLst>
      <p:ext uri="{BB962C8B-B14F-4D97-AF65-F5344CB8AC3E}">
        <p14:creationId xmlns:p14="http://schemas.microsoft.com/office/powerpoint/2010/main" val="1849187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5" y="311151"/>
            <a:ext cx="2262189" cy="66325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3239" y="311151"/>
            <a:ext cx="6637337" cy="66325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7BFA583-6209-487B-8778-FDC3747BB865}" type="datetimeFigureOut">
              <a:rPr lang="en-US" smtClean="0"/>
              <a:pPr>
                <a:defRPr/>
              </a:pPr>
              <a:t>12/31/2020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2AA554C-7792-4AC9-B451-505BAE635415}" type="slidenum">
              <a:rPr lang="en-US"/>
              <a:pPr>
                <a:defRPr/>
              </a:pPr>
              <a:t>‹#›</a:t>
            </a:fld>
            <a:endParaRPr lang="en-US" dirty="0"/>
          </a:p>
        </p:txBody>
      </p:sp>
    </p:spTree>
    <p:extLst>
      <p:ext uri="{BB962C8B-B14F-4D97-AF65-F5344CB8AC3E}">
        <p14:creationId xmlns:p14="http://schemas.microsoft.com/office/powerpoint/2010/main" val="15556861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12"/>
          <p:cNvSpPr>
            <a:spLocks noChangeArrowheads="1"/>
          </p:cNvSpPr>
          <p:nvPr userDrawn="1"/>
        </p:nvSpPr>
        <p:spPr bwMode="white">
          <a:xfrm>
            <a:off x="1050925" y="6973888"/>
            <a:ext cx="98425" cy="273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nchor="ctr"/>
          <a:lstStyle/>
          <a:p>
            <a:endParaRPr lang="en-US" sz="1400" dirty="0">
              <a:solidFill>
                <a:schemeClr val="tx1"/>
              </a:solidFill>
              <a:latin typeface="Verdana" pitchFamily="34" charset="0"/>
            </a:endParaRPr>
          </a:p>
        </p:txBody>
      </p:sp>
      <p:pic>
        <p:nvPicPr>
          <p:cNvPr id="5" name="Picture 5" descr="state seal_complete_"/>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8175" y="6983413"/>
            <a:ext cx="415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p:cNvSpPr>
            <a:spLocks noChangeArrowheads="1"/>
          </p:cNvSpPr>
          <p:nvPr userDrawn="1"/>
        </p:nvSpPr>
        <p:spPr bwMode="auto">
          <a:xfrm>
            <a:off x="336550" y="6670675"/>
            <a:ext cx="41703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9" tIns="45715" rIns="91429" bIns="45715">
            <a:spAutoFit/>
          </a:bodyPr>
          <a:lstStyle/>
          <a:p>
            <a:pPr algn="ctr" defTabSz="1017588">
              <a:spcBef>
                <a:spcPct val="50000"/>
              </a:spcBef>
            </a:pPr>
            <a:endParaRPr lang="en-US" dirty="0"/>
          </a:p>
        </p:txBody>
      </p:sp>
      <p:grpSp>
        <p:nvGrpSpPr>
          <p:cNvPr id="7" name="Group 11"/>
          <p:cNvGrpSpPr>
            <a:grpSpLocks/>
          </p:cNvGrpSpPr>
          <p:nvPr userDrawn="1"/>
        </p:nvGrpSpPr>
        <p:grpSpPr bwMode="auto">
          <a:xfrm>
            <a:off x="1060450" y="7115175"/>
            <a:ext cx="3349625" cy="309563"/>
            <a:chOff x="4307" y="87"/>
            <a:chExt cx="1856" cy="299"/>
          </a:xfrm>
        </p:grpSpPr>
        <p:sp>
          <p:nvSpPr>
            <p:cNvPr id="8" name="Rectangle 12"/>
            <p:cNvSpPr>
              <a:spLocks noChangeArrowheads="1"/>
            </p:cNvSpPr>
            <p:nvPr/>
          </p:nvSpPr>
          <p:spPr bwMode="white">
            <a:xfrm>
              <a:off x="4307" y="122"/>
              <a:ext cx="1856" cy="2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00" dirty="0">
                <a:solidFill>
                  <a:schemeClr val="tx1"/>
                </a:solidFill>
                <a:latin typeface="Verdana" pitchFamily="34" charset="0"/>
              </a:endParaRPr>
            </a:p>
          </p:txBody>
        </p:sp>
        <p:sp>
          <p:nvSpPr>
            <p:cNvPr id="9" name="Text Box 13"/>
            <p:cNvSpPr txBox="1">
              <a:spLocks noChangeArrowheads="1"/>
            </p:cNvSpPr>
            <p:nvPr/>
          </p:nvSpPr>
          <p:spPr bwMode="auto">
            <a:xfrm>
              <a:off x="4318" y="87"/>
              <a:ext cx="1756"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799" tIns="50900" rIns="101799" bIns="50900" anchor="b">
              <a:spAutoFit/>
            </a:bodyPr>
            <a:lstStyle>
              <a:lvl1pPr eaLnBrk="0" hangingPunct="0">
                <a:defRPr sz="2500" b="1">
                  <a:solidFill>
                    <a:srgbClr val="DDDDDD"/>
                  </a:solidFill>
                  <a:latin typeface="Arial" pitchFamily="34" charset="0"/>
                  <a:ea typeface="ＭＳ Ｐゴシック" pitchFamily="34" charset="-128"/>
                </a:defRPr>
              </a:lvl1pPr>
              <a:lvl2pPr marL="742950" indent="-285750" eaLnBrk="0" hangingPunct="0">
                <a:defRPr sz="2500" b="1">
                  <a:solidFill>
                    <a:srgbClr val="DDDDDD"/>
                  </a:solidFill>
                  <a:latin typeface="Arial" pitchFamily="34" charset="0"/>
                  <a:ea typeface="ＭＳ Ｐゴシック" pitchFamily="34" charset="-128"/>
                </a:defRPr>
              </a:lvl2pPr>
              <a:lvl3pPr marL="1143000" indent="-228600" eaLnBrk="0" hangingPunct="0">
                <a:defRPr sz="2500" b="1">
                  <a:solidFill>
                    <a:srgbClr val="DDDDDD"/>
                  </a:solidFill>
                  <a:latin typeface="Arial" pitchFamily="34" charset="0"/>
                  <a:ea typeface="ＭＳ Ｐゴシック" pitchFamily="34" charset="-128"/>
                </a:defRPr>
              </a:lvl3pPr>
              <a:lvl4pPr marL="1600200" indent="-228600" eaLnBrk="0" hangingPunct="0">
                <a:defRPr sz="2500" b="1">
                  <a:solidFill>
                    <a:srgbClr val="DDDDDD"/>
                  </a:solidFill>
                  <a:latin typeface="Arial" pitchFamily="34" charset="0"/>
                  <a:ea typeface="ＭＳ Ｐゴシック" pitchFamily="34" charset="-128"/>
                </a:defRPr>
              </a:lvl4pPr>
              <a:lvl5pPr marL="2057400" indent="-228600" eaLnBrk="0" hangingPunct="0">
                <a:defRPr sz="2500" b="1">
                  <a:solidFill>
                    <a:srgbClr val="DDDDDD"/>
                  </a:solidFill>
                  <a:latin typeface="Arial" pitchFamily="34" charset="0"/>
                  <a:ea typeface="ＭＳ Ｐゴシック" pitchFamily="34" charset="-128"/>
                </a:defRPr>
              </a:lvl5pPr>
              <a:lvl6pPr marL="25146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6pPr>
              <a:lvl7pPr marL="29718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7pPr>
              <a:lvl8pPr marL="34290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8pPr>
              <a:lvl9pPr marL="38862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9pPr>
            </a:lstStyle>
            <a:p>
              <a:pPr eaLnBrk="1" hangingPunct="1">
                <a:defRPr/>
              </a:pPr>
              <a:r>
                <a:rPr lang="en-US" sz="1100" b="0" dirty="0">
                  <a:solidFill>
                    <a:srgbClr val="376092"/>
                  </a:solidFill>
                </a:rPr>
                <a:t>Executive Office of Health and Human Services</a:t>
              </a:r>
            </a:p>
          </p:txBody>
        </p:sp>
      </p:gr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6"/>
          <p:cNvSpPr>
            <a:spLocks noGrp="1" noChangeArrowheads="1"/>
          </p:cNvSpPr>
          <p:nvPr>
            <p:ph type="sldNum" sz="quarter" idx="10"/>
          </p:nvPr>
        </p:nvSpPr>
        <p:spPr/>
        <p:txBody>
          <a:bodyPr/>
          <a:lstStyle>
            <a:lvl1pPr>
              <a:defRPr smtClean="0"/>
            </a:lvl1pPr>
          </a:lstStyle>
          <a:p>
            <a:pPr>
              <a:defRPr/>
            </a:pPr>
            <a:fld id="{B455DAE3-1BE8-4044-B080-29B1A1BBCEB8}" type="slidenum">
              <a:rPr lang="en-US"/>
              <a:pPr>
                <a:defRPr/>
              </a:pPr>
              <a:t>‹#›</a:t>
            </a:fld>
            <a:endParaRPr lang="en-US" dirty="0"/>
          </a:p>
        </p:txBody>
      </p:sp>
    </p:spTree>
    <p:extLst>
      <p:ext uri="{BB962C8B-B14F-4D97-AF65-F5344CB8AC3E}">
        <p14:creationId xmlns:p14="http://schemas.microsoft.com/office/powerpoint/2010/main" val="32467057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12"/>
          <p:cNvSpPr>
            <a:spLocks noChangeArrowheads="1"/>
          </p:cNvSpPr>
          <p:nvPr userDrawn="1"/>
        </p:nvSpPr>
        <p:spPr bwMode="white">
          <a:xfrm>
            <a:off x="1050925" y="6973888"/>
            <a:ext cx="98425" cy="273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nchor="ctr"/>
          <a:lstStyle/>
          <a:p>
            <a:endParaRPr lang="en-US" sz="1400" dirty="0">
              <a:solidFill>
                <a:schemeClr val="tx1"/>
              </a:solidFill>
              <a:latin typeface="Verdana" pitchFamily="34" charset="0"/>
            </a:endParaRPr>
          </a:p>
        </p:txBody>
      </p:sp>
      <p:pic>
        <p:nvPicPr>
          <p:cNvPr id="5" name="Picture 5" descr="state seal_complete_"/>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8175" y="6983413"/>
            <a:ext cx="415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p:cNvSpPr>
            <a:spLocks noChangeArrowheads="1"/>
          </p:cNvSpPr>
          <p:nvPr userDrawn="1"/>
        </p:nvSpPr>
        <p:spPr bwMode="auto">
          <a:xfrm>
            <a:off x="336550" y="6670675"/>
            <a:ext cx="41703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9" tIns="45715" rIns="91429" bIns="45715">
            <a:spAutoFit/>
          </a:bodyPr>
          <a:lstStyle/>
          <a:p>
            <a:pPr algn="ctr" defTabSz="1017588">
              <a:spcBef>
                <a:spcPct val="50000"/>
              </a:spcBef>
            </a:pPr>
            <a:endParaRPr lang="en-US" dirty="0"/>
          </a:p>
        </p:txBody>
      </p:sp>
      <p:grpSp>
        <p:nvGrpSpPr>
          <p:cNvPr id="7" name="Group 11"/>
          <p:cNvGrpSpPr>
            <a:grpSpLocks/>
          </p:cNvGrpSpPr>
          <p:nvPr userDrawn="1"/>
        </p:nvGrpSpPr>
        <p:grpSpPr bwMode="auto">
          <a:xfrm>
            <a:off x="1060450" y="7115175"/>
            <a:ext cx="3349625" cy="309563"/>
            <a:chOff x="4307" y="87"/>
            <a:chExt cx="1856" cy="299"/>
          </a:xfrm>
        </p:grpSpPr>
        <p:sp>
          <p:nvSpPr>
            <p:cNvPr id="8" name="Rectangle 12"/>
            <p:cNvSpPr>
              <a:spLocks noChangeArrowheads="1"/>
            </p:cNvSpPr>
            <p:nvPr/>
          </p:nvSpPr>
          <p:spPr bwMode="white">
            <a:xfrm>
              <a:off x="4307" y="122"/>
              <a:ext cx="1856" cy="2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00" dirty="0">
                <a:solidFill>
                  <a:schemeClr val="tx1"/>
                </a:solidFill>
                <a:latin typeface="Verdana" pitchFamily="34" charset="0"/>
              </a:endParaRPr>
            </a:p>
          </p:txBody>
        </p:sp>
        <p:sp>
          <p:nvSpPr>
            <p:cNvPr id="9" name="Text Box 13"/>
            <p:cNvSpPr txBox="1">
              <a:spLocks noChangeArrowheads="1"/>
            </p:cNvSpPr>
            <p:nvPr/>
          </p:nvSpPr>
          <p:spPr bwMode="auto">
            <a:xfrm>
              <a:off x="4318" y="87"/>
              <a:ext cx="1756"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799" tIns="50900" rIns="101799" bIns="50900" anchor="b">
              <a:spAutoFit/>
            </a:bodyPr>
            <a:lstStyle>
              <a:lvl1pPr eaLnBrk="0" hangingPunct="0">
                <a:defRPr sz="2500" b="1">
                  <a:solidFill>
                    <a:srgbClr val="DDDDDD"/>
                  </a:solidFill>
                  <a:latin typeface="Arial" pitchFamily="34" charset="0"/>
                  <a:ea typeface="ＭＳ Ｐゴシック" pitchFamily="34" charset="-128"/>
                </a:defRPr>
              </a:lvl1pPr>
              <a:lvl2pPr marL="742950" indent="-285750" eaLnBrk="0" hangingPunct="0">
                <a:defRPr sz="2500" b="1">
                  <a:solidFill>
                    <a:srgbClr val="DDDDDD"/>
                  </a:solidFill>
                  <a:latin typeface="Arial" pitchFamily="34" charset="0"/>
                  <a:ea typeface="ＭＳ Ｐゴシック" pitchFamily="34" charset="-128"/>
                </a:defRPr>
              </a:lvl2pPr>
              <a:lvl3pPr marL="1143000" indent="-228600" eaLnBrk="0" hangingPunct="0">
                <a:defRPr sz="2500" b="1">
                  <a:solidFill>
                    <a:srgbClr val="DDDDDD"/>
                  </a:solidFill>
                  <a:latin typeface="Arial" pitchFamily="34" charset="0"/>
                  <a:ea typeface="ＭＳ Ｐゴシック" pitchFamily="34" charset="-128"/>
                </a:defRPr>
              </a:lvl3pPr>
              <a:lvl4pPr marL="1600200" indent="-228600" eaLnBrk="0" hangingPunct="0">
                <a:defRPr sz="2500" b="1">
                  <a:solidFill>
                    <a:srgbClr val="DDDDDD"/>
                  </a:solidFill>
                  <a:latin typeface="Arial" pitchFamily="34" charset="0"/>
                  <a:ea typeface="ＭＳ Ｐゴシック" pitchFamily="34" charset="-128"/>
                </a:defRPr>
              </a:lvl4pPr>
              <a:lvl5pPr marL="2057400" indent="-228600" eaLnBrk="0" hangingPunct="0">
                <a:defRPr sz="2500" b="1">
                  <a:solidFill>
                    <a:srgbClr val="DDDDDD"/>
                  </a:solidFill>
                  <a:latin typeface="Arial" pitchFamily="34" charset="0"/>
                  <a:ea typeface="ＭＳ Ｐゴシック" pitchFamily="34" charset="-128"/>
                </a:defRPr>
              </a:lvl5pPr>
              <a:lvl6pPr marL="25146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6pPr>
              <a:lvl7pPr marL="29718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7pPr>
              <a:lvl8pPr marL="34290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8pPr>
              <a:lvl9pPr marL="38862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9pPr>
            </a:lstStyle>
            <a:p>
              <a:pPr eaLnBrk="1" hangingPunct="1">
                <a:defRPr/>
              </a:pPr>
              <a:r>
                <a:rPr lang="en-US" sz="1100" b="0" dirty="0">
                  <a:solidFill>
                    <a:srgbClr val="376092"/>
                  </a:solidFill>
                </a:rPr>
                <a:t>Executive Office of Health and Human Services</a:t>
              </a:r>
            </a:p>
          </p:txBody>
        </p:sp>
      </p:grpSp>
      <p:sp>
        <p:nvSpPr>
          <p:cNvPr id="2" name="Title 1"/>
          <p:cNvSpPr>
            <a:spLocks noGrp="1"/>
          </p:cNvSpPr>
          <p:nvPr>
            <p:ph type="title"/>
          </p:nvPr>
        </p:nvSpPr>
        <p:spPr>
          <a:xfrm>
            <a:off x="795339" y="4994275"/>
            <a:ext cx="8548687" cy="1544638"/>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5339" y="3294063"/>
            <a:ext cx="8548687" cy="1700212"/>
          </a:xfrm>
        </p:spPr>
        <p:txBody>
          <a:bodyPr anchor="b"/>
          <a:lstStyle>
            <a:lvl1pPr marL="0" indent="0">
              <a:buNone/>
              <a:defRPr sz="2000"/>
            </a:lvl1pPr>
            <a:lvl2pPr marL="457146" indent="0">
              <a:buNone/>
              <a:defRPr sz="1800"/>
            </a:lvl2pPr>
            <a:lvl3pPr marL="914294" indent="0">
              <a:buNone/>
              <a:defRPr sz="1600"/>
            </a:lvl3pPr>
            <a:lvl4pPr marL="1371440" indent="0">
              <a:buNone/>
              <a:defRPr sz="1400"/>
            </a:lvl4pPr>
            <a:lvl5pPr marL="1828586" indent="0">
              <a:buNone/>
              <a:defRPr sz="1400"/>
            </a:lvl5pPr>
            <a:lvl6pPr marL="2285732" indent="0">
              <a:buNone/>
              <a:defRPr sz="1400"/>
            </a:lvl6pPr>
            <a:lvl7pPr marL="2742880" indent="0">
              <a:buNone/>
              <a:defRPr sz="1400"/>
            </a:lvl7pPr>
            <a:lvl8pPr marL="3200026" indent="0">
              <a:buNone/>
              <a:defRPr sz="1400"/>
            </a:lvl8pPr>
            <a:lvl9pPr marL="3657172" indent="0">
              <a:buNone/>
              <a:defRPr sz="1400"/>
            </a:lvl9pPr>
          </a:lstStyle>
          <a:p>
            <a:pPr lvl="0"/>
            <a:r>
              <a:rPr lang="en-US"/>
              <a:t>Click to edit Master text styles</a:t>
            </a:r>
          </a:p>
        </p:txBody>
      </p:sp>
      <p:sp>
        <p:nvSpPr>
          <p:cNvPr id="10" name="Rectangle 6"/>
          <p:cNvSpPr>
            <a:spLocks noGrp="1" noChangeArrowheads="1"/>
          </p:cNvSpPr>
          <p:nvPr>
            <p:ph type="sldNum" sz="quarter" idx="10"/>
          </p:nvPr>
        </p:nvSpPr>
        <p:spPr/>
        <p:txBody>
          <a:bodyPr/>
          <a:lstStyle>
            <a:lvl1pPr>
              <a:defRPr smtClean="0"/>
            </a:lvl1pPr>
          </a:lstStyle>
          <a:p>
            <a:pPr>
              <a:defRPr/>
            </a:pPr>
            <a:fld id="{994ED83A-D6B7-435B-9E83-2EEC02AAA15A}" type="slidenum">
              <a:rPr lang="en-US"/>
              <a:pPr>
                <a:defRPr/>
              </a:pPr>
              <a:t>‹#›</a:t>
            </a:fld>
            <a:endParaRPr lang="en-US" dirty="0"/>
          </a:p>
        </p:txBody>
      </p:sp>
    </p:spTree>
    <p:extLst>
      <p:ext uri="{BB962C8B-B14F-4D97-AF65-F5344CB8AC3E}">
        <p14:creationId xmlns:p14="http://schemas.microsoft.com/office/powerpoint/2010/main" val="3456757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12"/>
          <p:cNvSpPr>
            <a:spLocks noChangeArrowheads="1"/>
          </p:cNvSpPr>
          <p:nvPr userDrawn="1"/>
        </p:nvSpPr>
        <p:spPr bwMode="white">
          <a:xfrm>
            <a:off x="1050925" y="6973888"/>
            <a:ext cx="98425" cy="273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nchor="ctr"/>
          <a:lstStyle/>
          <a:p>
            <a:endParaRPr lang="en-US" sz="1400" dirty="0">
              <a:solidFill>
                <a:schemeClr val="tx1"/>
              </a:solidFill>
              <a:latin typeface="Verdana" pitchFamily="34" charset="0"/>
            </a:endParaRPr>
          </a:p>
        </p:txBody>
      </p:sp>
      <p:pic>
        <p:nvPicPr>
          <p:cNvPr id="6" name="Picture 6" descr="state seal_complete_"/>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8175" y="6983413"/>
            <a:ext cx="415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7"/>
          <p:cNvSpPr>
            <a:spLocks noChangeArrowheads="1"/>
          </p:cNvSpPr>
          <p:nvPr userDrawn="1"/>
        </p:nvSpPr>
        <p:spPr bwMode="auto">
          <a:xfrm>
            <a:off x="336550" y="6670675"/>
            <a:ext cx="41703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9" tIns="45715" rIns="91429" bIns="45715">
            <a:spAutoFit/>
          </a:bodyPr>
          <a:lstStyle/>
          <a:p>
            <a:pPr algn="ctr" defTabSz="1017588">
              <a:spcBef>
                <a:spcPct val="50000"/>
              </a:spcBef>
            </a:pPr>
            <a:endParaRPr lang="en-US" dirty="0"/>
          </a:p>
        </p:txBody>
      </p:sp>
      <p:grpSp>
        <p:nvGrpSpPr>
          <p:cNvPr id="8" name="Group 11"/>
          <p:cNvGrpSpPr>
            <a:grpSpLocks/>
          </p:cNvGrpSpPr>
          <p:nvPr userDrawn="1"/>
        </p:nvGrpSpPr>
        <p:grpSpPr bwMode="auto">
          <a:xfrm>
            <a:off x="1060450" y="7115175"/>
            <a:ext cx="3349625" cy="309563"/>
            <a:chOff x="4307" y="87"/>
            <a:chExt cx="1856" cy="299"/>
          </a:xfrm>
        </p:grpSpPr>
        <p:sp>
          <p:nvSpPr>
            <p:cNvPr id="9" name="Rectangle 12"/>
            <p:cNvSpPr>
              <a:spLocks noChangeArrowheads="1"/>
            </p:cNvSpPr>
            <p:nvPr/>
          </p:nvSpPr>
          <p:spPr bwMode="white">
            <a:xfrm>
              <a:off x="4307" y="122"/>
              <a:ext cx="1856" cy="2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00" dirty="0">
                <a:solidFill>
                  <a:schemeClr val="tx1"/>
                </a:solidFill>
                <a:latin typeface="Verdana" pitchFamily="34" charset="0"/>
              </a:endParaRPr>
            </a:p>
          </p:txBody>
        </p:sp>
        <p:sp>
          <p:nvSpPr>
            <p:cNvPr id="10" name="Text Box 13"/>
            <p:cNvSpPr txBox="1">
              <a:spLocks noChangeArrowheads="1"/>
            </p:cNvSpPr>
            <p:nvPr/>
          </p:nvSpPr>
          <p:spPr bwMode="auto">
            <a:xfrm>
              <a:off x="4318" y="87"/>
              <a:ext cx="1756"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799" tIns="50900" rIns="101799" bIns="50900" anchor="b">
              <a:spAutoFit/>
            </a:bodyPr>
            <a:lstStyle>
              <a:lvl1pPr eaLnBrk="0" hangingPunct="0">
                <a:defRPr sz="2500" b="1">
                  <a:solidFill>
                    <a:srgbClr val="DDDDDD"/>
                  </a:solidFill>
                  <a:latin typeface="Arial" pitchFamily="34" charset="0"/>
                  <a:ea typeface="ＭＳ Ｐゴシック" pitchFamily="34" charset="-128"/>
                </a:defRPr>
              </a:lvl1pPr>
              <a:lvl2pPr marL="742950" indent="-285750" eaLnBrk="0" hangingPunct="0">
                <a:defRPr sz="2500" b="1">
                  <a:solidFill>
                    <a:srgbClr val="DDDDDD"/>
                  </a:solidFill>
                  <a:latin typeface="Arial" pitchFamily="34" charset="0"/>
                  <a:ea typeface="ＭＳ Ｐゴシック" pitchFamily="34" charset="-128"/>
                </a:defRPr>
              </a:lvl2pPr>
              <a:lvl3pPr marL="1143000" indent="-228600" eaLnBrk="0" hangingPunct="0">
                <a:defRPr sz="2500" b="1">
                  <a:solidFill>
                    <a:srgbClr val="DDDDDD"/>
                  </a:solidFill>
                  <a:latin typeface="Arial" pitchFamily="34" charset="0"/>
                  <a:ea typeface="ＭＳ Ｐゴシック" pitchFamily="34" charset="-128"/>
                </a:defRPr>
              </a:lvl3pPr>
              <a:lvl4pPr marL="1600200" indent="-228600" eaLnBrk="0" hangingPunct="0">
                <a:defRPr sz="2500" b="1">
                  <a:solidFill>
                    <a:srgbClr val="DDDDDD"/>
                  </a:solidFill>
                  <a:latin typeface="Arial" pitchFamily="34" charset="0"/>
                  <a:ea typeface="ＭＳ Ｐゴシック" pitchFamily="34" charset="-128"/>
                </a:defRPr>
              </a:lvl4pPr>
              <a:lvl5pPr marL="2057400" indent="-228600" eaLnBrk="0" hangingPunct="0">
                <a:defRPr sz="2500" b="1">
                  <a:solidFill>
                    <a:srgbClr val="DDDDDD"/>
                  </a:solidFill>
                  <a:latin typeface="Arial" pitchFamily="34" charset="0"/>
                  <a:ea typeface="ＭＳ Ｐゴシック" pitchFamily="34" charset="-128"/>
                </a:defRPr>
              </a:lvl5pPr>
              <a:lvl6pPr marL="25146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6pPr>
              <a:lvl7pPr marL="29718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7pPr>
              <a:lvl8pPr marL="34290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8pPr>
              <a:lvl9pPr marL="38862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9pPr>
            </a:lstStyle>
            <a:p>
              <a:pPr eaLnBrk="1" hangingPunct="1">
                <a:defRPr/>
              </a:pPr>
              <a:r>
                <a:rPr lang="en-US" sz="1100" b="0" dirty="0">
                  <a:solidFill>
                    <a:srgbClr val="376092"/>
                  </a:solidFill>
                </a:rPr>
                <a:t>Executive Office of Health and Human Services</a:t>
              </a:r>
            </a:p>
          </p:txBody>
        </p:sp>
      </p:gr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8788" y="1827214"/>
            <a:ext cx="4462462" cy="4662487"/>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73650" y="1827214"/>
            <a:ext cx="4464050" cy="4662487"/>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6"/>
          <p:cNvSpPr>
            <a:spLocks noGrp="1" noChangeArrowheads="1"/>
          </p:cNvSpPr>
          <p:nvPr>
            <p:ph type="sldNum" sz="quarter" idx="10"/>
          </p:nvPr>
        </p:nvSpPr>
        <p:spPr/>
        <p:txBody>
          <a:bodyPr/>
          <a:lstStyle>
            <a:lvl1pPr>
              <a:defRPr smtClean="0"/>
            </a:lvl1pPr>
          </a:lstStyle>
          <a:p>
            <a:pPr>
              <a:defRPr/>
            </a:pPr>
            <a:fld id="{A05E0EAB-C522-458A-AFCF-00E6584F0CB8}" type="slidenum">
              <a:rPr lang="en-US"/>
              <a:pPr>
                <a:defRPr/>
              </a:pPr>
              <a:t>‹#›</a:t>
            </a:fld>
            <a:endParaRPr lang="en-US" dirty="0"/>
          </a:p>
        </p:txBody>
      </p:sp>
    </p:spTree>
    <p:extLst>
      <p:ext uri="{BB962C8B-B14F-4D97-AF65-F5344CB8AC3E}">
        <p14:creationId xmlns:p14="http://schemas.microsoft.com/office/powerpoint/2010/main" val="15010059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3238" y="1739900"/>
            <a:ext cx="4443412"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4" name="Content Placeholder 3"/>
          <p:cNvSpPr>
            <a:spLocks noGrp="1"/>
          </p:cNvSpPr>
          <p:nvPr>
            <p:ph sz="half" idx="2"/>
          </p:nvPr>
        </p:nvSpPr>
        <p:spPr>
          <a:xfrm>
            <a:off x="503238" y="2465389"/>
            <a:ext cx="4443412"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0164" y="1739900"/>
            <a:ext cx="4445000"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0164" y="2465389"/>
            <a:ext cx="4445000"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5B48A3B4-3608-4989-8B13-A224C4C9FFDD}" type="slidenum">
              <a:rPr lang="en-US"/>
              <a:pPr>
                <a:defRPr/>
              </a:pPr>
              <a:t>‹#›</a:t>
            </a:fld>
            <a:endParaRPr lang="en-US" dirty="0"/>
          </a:p>
        </p:txBody>
      </p:sp>
    </p:spTree>
    <p:extLst>
      <p:ext uri="{BB962C8B-B14F-4D97-AF65-F5344CB8AC3E}">
        <p14:creationId xmlns:p14="http://schemas.microsoft.com/office/powerpoint/2010/main" val="9779707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3AC06DE3-CEE7-4246-88D3-1E1227B53184}" type="slidenum">
              <a:rPr lang="en-US"/>
              <a:pPr>
                <a:defRPr/>
              </a:pPr>
              <a:t>‹#›</a:t>
            </a:fld>
            <a:endParaRPr lang="en-US" dirty="0"/>
          </a:p>
        </p:txBody>
      </p:sp>
    </p:spTree>
    <p:extLst>
      <p:ext uri="{BB962C8B-B14F-4D97-AF65-F5344CB8AC3E}">
        <p14:creationId xmlns:p14="http://schemas.microsoft.com/office/powerpoint/2010/main" val="9230958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61030B40-F8FF-41C8-A260-556B0F5E9858}" type="slidenum">
              <a:rPr lang="en-US"/>
              <a:pPr>
                <a:defRPr/>
              </a:pPr>
              <a:t>‹#›</a:t>
            </a:fld>
            <a:endParaRPr lang="en-US" dirty="0"/>
          </a:p>
        </p:txBody>
      </p:sp>
    </p:spTree>
    <p:extLst>
      <p:ext uri="{BB962C8B-B14F-4D97-AF65-F5344CB8AC3E}">
        <p14:creationId xmlns:p14="http://schemas.microsoft.com/office/powerpoint/2010/main" val="35451870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9" y="309563"/>
            <a:ext cx="3308350" cy="13176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239" y="1627189"/>
            <a:ext cx="3308350" cy="5316537"/>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09E86350-196E-4EC1-89BB-527F639F492A}" type="slidenum">
              <a:rPr lang="en-US"/>
              <a:pPr>
                <a:defRPr/>
              </a:pPr>
              <a:t>‹#›</a:t>
            </a:fld>
            <a:endParaRPr lang="en-US" dirty="0"/>
          </a:p>
        </p:txBody>
      </p:sp>
    </p:spTree>
    <p:extLst>
      <p:ext uri="{BB962C8B-B14F-4D97-AF65-F5344CB8AC3E}">
        <p14:creationId xmlns:p14="http://schemas.microsoft.com/office/powerpoint/2010/main" val="37410612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6" y="5440364"/>
            <a:ext cx="6035675" cy="64293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1676" y="693738"/>
            <a:ext cx="6035675" cy="4664075"/>
          </a:xfrm>
        </p:spPr>
        <p:txBody>
          <a:bodyPr/>
          <a:lstStyle>
            <a:lvl1pPr marL="0" indent="0">
              <a:buNone/>
              <a:defRPr sz="3200"/>
            </a:lvl1pPr>
            <a:lvl2pPr marL="457146" indent="0">
              <a:buNone/>
              <a:defRPr sz="2800"/>
            </a:lvl2pPr>
            <a:lvl3pPr marL="914294" indent="0">
              <a:buNone/>
              <a:defRPr sz="2500"/>
            </a:lvl3pPr>
            <a:lvl4pPr marL="1371440" indent="0">
              <a:buNone/>
              <a:defRPr sz="2000"/>
            </a:lvl4pPr>
            <a:lvl5pPr marL="1828586" indent="0">
              <a:buNone/>
              <a:defRPr sz="2000"/>
            </a:lvl5pPr>
            <a:lvl6pPr marL="2285732" indent="0">
              <a:buNone/>
              <a:defRPr sz="2000"/>
            </a:lvl6pPr>
            <a:lvl7pPr marL="2742880" indent="0">
              <a:buNone/>
              <a:defRPr sz="2000"/>
            </a:lvl7pPr>
            <a:lvl8pPr marL="3200026" indent="0">
              <a:buNone/>
              <a:defRPr sz="2000"/>
            </a:lvl8pPr>
            <a:lvl9pPr marL="3657172" indent="0">
              <a:buNone/>
              <a:defRPr sz="2000"/>
            </a:lvl9pPr>
          </a:lstStyle>
          <a:p>
            <a:pPr lvl="0"/>
            <a:endParaRPr lang="en-US" noProof="0" dirty="0"/>
          </a:p>
        </p:txBody>
      </p:sp>
      <p:sp>
        <p:nvSpPr>
          <p:cNvPr id="4" name="Text Placeholder 3"/>
          <p:cNvSpPr>
            <a:spLocks noGrp="1"/>
          </p:cNvSpPr>
          <p:nvPr>
            <p:ph type="body" sz="half" idx="2"/>
          </p:nvPr>
        </p:nvSpPr>
        <p:spPr>
          <a:xfrm>
            <a:off x="1971676" y="6083300"/>
            <a:ext cx="6035675" cy="911225"/>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5D69AFFF-F082-4383-89EF-E09E9E57D245}" type="slidenum">
              <a:rPr lang="en-US"/>
              <a:pPr>
                <a:defRPr/>
              </a:pPr>
              <a:t>‹#›</a:t>
            </a:fld>
            <a:endParaRPr lang="en-US" dirty="0"/>
          </a:p>
        </p:txBody>
      </p:sp>
    </p:spTree>
    <p:extLst>
      <p:ext uri="{BB962C8B-B14F-4D97-AF65-F5344CB8AC3E}">
        <p14:creationId xmlns:p14="http://schemas.microsoft.com/office/powerpoint/2010/main" val="14901999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B412B25F-7BEA-4642-B61F-9E5F5B6F81CA}" type="slidenum">
              <a:rPr lang="en-US"/>
              <a:pPr>
                <a:defRPr/>
              </a:pPr>
              <a:t>‹#›</a:t>
            </a:fld>
            <a:endParaRPr lang="en-US" dirty="0"/>
          </a:p>
        </p:txBody>
      </p:sp>
    </p:spTree>
    <p:extLst>
      <p:ext uri="{BB962C8B-B14F-4D97-AF65-F5344CB8AC3E}">
        <p14:creationId xmlns:p14="http://schemas.microsoft.com/office/powerpoint/2010/main" val="4159355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7576" y="455613"/>
            <a:ext cx="2270125" cy="60340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5614" y="455613"/>
            <a:ext cx="6659562" cy="60340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5E3BFDAE-883E-47CC-817E-564D9AF8CB5D}" type="slidenum">
              <a:rPr lang="en-US"/>
              <a:pPr>
                <a:defRPr/>
              </a:pPr>
              <a:t>‹#›</a:t>
            </a:fld>
            <a:endParaRPr lang="en-US" dirty="0"/>
          </a:p>
        </p:txBody>
      </p:sp>
    </p:spTree>
    <p:extLst>
      <p:ext uri="{BB962C8B-B14F-4D97-AF65-F5344CB8AC3E}">
        <p14:creationId xmlns:p14="http://schemas.microsoft.com/office/powerpoint/2010/main" val="2671195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5614" y="455614"/>
            <a:ext cx="6400800" cy="1050925"/>
          </a:xfrm>
        </p:spPr>
        <p:txBody>
          <a:bodyPr/>
          <a:lstStyle/>
          <a:p>
            <a:r>
              <a:rPr lang="en-US"/>
              <a:t>Click to edit Master title style</a:t>
            </a:r>
          </a:p>
        </p:txBody>
      </p:sp>
      <p:sp>
        <p:nvSpPr>
          <p:cNvPr id="3" name="Content Placeholder 2"/>
          <p:cNvSpPr>
            <a:spLocks noGrp="1"/>
          </p:cNvSpPr>
          <p:nvPr>
            <p:ph sz="half" idx="1"/>
          </p:nvPr>
        </p:nvSpPr>
        <p:spPr>
          <a:xfrm>
            <a:off x="458788" y="1827214"/>
            <a:ext cx="446246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73650" y="1827214"/>
            <a:ext cx="4464050"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013EF1BF-A4F0-44F0-A556-19B2F016383F}" type="slidenum">
              <a:rPr lang="en-US"/>
              <a:pPr>
                <a:defRPr/>
              </a:pPr>
              <a:t>‹#›</a:t>
            </a:fld>
            <a:endParaRPr lang="en-US" dirty="0"/>
          </a:p>
        </p:txBody>
      </p:sp>
    </p:spTree>
    <p:extLst>
      <p:ext uri="{BB962C8B-B14F-4D97-AF65-F5344CB8AC3E}">
        <p14:creationId xmlns:p14="http://schemas.microsoft.com/office/powerpoint/2010/main" val="25790020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5614" y="455614"/>
            <a:ext cx="6400800" cy="1050925"/>
          </a:xfrm>
        </p:spPr>
        <p:txBody>
          <a:bodyPr/>
          <a:lstStyle/>
          <a:p>
            <a:r>
              <a:rPr lang="en-US"/>
              <a:t>Click to edit Master title style</a:t>
            </a:r>
          </a:p>
        </p:txBody>
      </p:sp>
      <p:sp>
        <p:nvSpPr>
          <p:cNvPr id="3" name="Chart Placeholder 2"/>
          <p:cNvSpPr>
            <a:spLocks noGrp="1"/>
          </p:cNvSpPr>
          <p:nvPr>
            <p:ph type="chart" sz="half" idx="1"/>
          </p:nvPr>
        </p:nvSpPr>
        <p:spPr>
          <a:xfrm>
            <a:off x="458788" y="1827214"/>
            <a:ext cx="4462462" cy="4662487"/>
          </a:xfrm>
        </p:spPr>
        <p:txBody>
          <a:bodyPr/>
          <a:lstStyle/>
          <a:p>
            <a:pPr lvl="0"/>
            <a:endParaRPr lang="en-US" noProof="0" dirty="0"/>
          </a:p>
        </p:txBody>
      </p:sp>
      <p:sp>
        <p:nvSpPr>
          <p:cNvPr id="4" name="Text Placeholder 3"/>
          <p:cNvSpPr>
            <a:spLocks noGrp="1"/>
          </p:cNvSpPr>
          <p:nvPr>
            <p:ph type="body" sz="half" idx="2"/>
          </p:nvPr>
        </p:nvSpPr>
        <p:spPr>
          <a:xfrm>
            <a:off x="5073650" y="1827214"/>
            <a:ext cx="4464050"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F4430DD2-19E7-45EA-80CD-EDA4B92B2207}" type="slidenum">
              <a:rPr lang="en-US"/>
              <a:pPr>
                <a:defRPr/>
              </a:pPr>
              <a:t>‹#›</a:t>
            </a:fld>
            <a:endParaRPr lang="en-US" dirty="0"/>
          </a:p>
        </p:txBody>
      </p:sp>
    </p:spTree>
    <p:extLst>
      <p:ext uri="{BB962C8B-B14F-4D97-AF65-F5344CB8AC3E}">
        <p14:creationId xmlns:p14="http://schemas.microsoft.com/office/powerpoint/2010/main" val="7779747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5614" y="455614"/>
            <a:ext cx="6400800" cy="1050925"/>
          </a:xfrm>
        </p:spPr>
        <p:txBody>
          <a:bodyPr/>
          <a:lstStyle/>
          <a:p>
            <a:r>
              <a:rPr lang="en-US"/>
              <a:t>Click to edit Master title style</a:t>
            </a:r>
          </a:p>
        </p:txBody>
      </p:sp>
      <p:sp>
        <p:nvSpPr>
          <p:cNvPr id="3" name="Table Placeholder 2"/>
          <p:cNvSpPr>
            <a:spLocks noGrp="1"/>
          </p:cNvSpPr>
          <p:nvPr>
            <p:ph type="tbl" idx="1"/>
          </p:nvPr>
        </p:nvSpPr>
        <p:spPr>
          <a:xfrm>
            <a:off x="458788" y="1827214"/>
            <a:ext cx="9078912" cy="4662487"/>
          </a:xfrm>
        </p:spPr>
        <p:txBody>
          <a:bodyPr/>
          <a:lstStyle/>
          <a:p>
            <a:pPr lvl="0"/>
            <a:endParaRPr lang="en-US" noProof="0" dirty="0"/>
          </a:p>
        </p:txBody>
      </p:sp>
      <p:sp>
        <p:nvSpPr>
          <p:cNvPr id="4" name="Rectangle 6"/>
          <p:cNvSpPr>
            <a:spLocks noGrp="1" noChangeArrowheads="1"/>
          </p:cNvSpPr>
          <p:nvPr>
            <p:ph type="sldNum" sz="quarter" idx="10"/>
          </p:nvPr>
        </p:nvSpPr>
        <p:spPr>
          <a:ln/>
        </p:spPr>
        <p:txBody>
          <a:bodyPr/>
          <a:lstStyle>
            <a:lvl1pPr>
              <a:defRPr/>
            </a:lvl1pPr>
          </a:lstStyle>
          <a:p>
            <a:pPr>
              <a:defRPr/>
            </a:pPr>
            <a:fld id="{47A12BB9-8C8E-429F-8FA8-BC852C01EA66}" type="slidenum">
              <a:rPr lang="en-US"/>
              <a:pPr>
                <a:defRPr/>
              </a:pPr>
              <a:t>‹#›</a:t>
            </a:fld>
            <a:endParaRPr lang="en-US" dirty="0"/>
          </a:p>
        </p:txBody>
      </p:sp>
    </p:spTree>
    <p:extLst>
      <p:ext uri="{BB962C8B-B14F-4D97-AF65-F5344CB8AC3E}">
        <p14:creationId xmlns:p14="http://schemas.microsoft.com/office/powerpoint/2010/main" val="16477544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4" y="2414589"/>
            <a:ext cx="8550275" cy="1665287"/>
          </a:xfrm>
        </p:spPr>
        <p:txBody>
          <a:bodyPr/>
          <a:lstStyle/>
          <a:p>
            <a:r>
              <a:rPr lang="en-US"/>
              <a:t>Click to edit Master title style</a:t>
            </a:r>
          </a:p>
        </p:txBody>
      </p:sp>
      <p:sp>
        <p:nvSpPr>
          <p:cNvPr id="3" name="Subtitle 2"/>
          <p:cNvSpPr>
            <a:spLocks noGrp="1"/>
          </p:cNvSpPr>
          <p:nvPr>
            <p:ph type="subTitle" idx="1"/>
          </p:nvPr>
        </p:nvSpPr>
        <p:spPr>
          <a:xfrm>
            <a:off x="1508126" y="4403726"/>
            <a:ext cx="7042151" cy="1987550"/>
          </a:xfrm>
        </p:spPr>
        <p:txBody>
          <a:bodyPr/>
          <a:lstStyle>
            <a:lvl1pPr marL="0" indent="0" algn="ctr">
              <a:buNone/>
              <a:defRPr/>
            </a:lvl1pPr>
            <a:lvl2pPr marL="457146" indent="0" algn="ctr">
              <a:buNone/>
              <a:defRPr/>
            </a:lvl2pPr>
            <a:lvl3pPr marL="914294" indent="0" algn="ctr">
              <a:buNone/>
              <a:defRPr/>
            </a:lvl3pPr>
            <a:lvl4pPr marL="1371440" indent="0" algn="ctr">
              <a:buNone/>
              <a:defRPr/>
            </a:lvl4pPr>
            <a:lvl5pPr marL="1828586" indent="0" algn="ctr">
              <a:buNone/>
              <a:defRPr/>
            </a:lvl5pPr>
            <a:lvl6pPr marL="2285732" indent="0" algn="ctr">
              <a:buNone/>
              <a:defRPr/>
            </a:lvl6pPr>
            <a:lvl7pPr marL="2742880" indent="0" algn="ctr">
              <a:buNone/>
              <a:defRPr/>
            </a:lvl7pPr>
            <a:lvl8pPr marL="3200026" indent="0" algn="ctr">
              <a:buNone/>
              <a:defRPr/>
            </a:lvl8pPr>
            <a:lvl9pPr marL="3657172"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13B438E9-03D9-493C-98A2-77DAB068C937}" type="slidenum">
              <a:rPr lang="en-US"/>
              <a:pPr>
                <a:defRPr/>
              </a:pPr>
              <a:t>‹#›</a:t>
            </a:fld>
            <a:endParaRPr lang="en-US" dirty="0"/>
          </a:p>
        </p:txBody>
      </p:sp>
    </p:spTree>
    <p:extLst>
      <p:ext uri="{BB962C8B-B14F-4D97-AF65-F5344CB8AC3E}">
        <p14:creationId xmlns:p14="http://schemas.microsoft.com/office/powerpoint/2010/main" val="26953638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66751" y="455614"/>
            <a:ext cx="8932864" cy="1050925"/>
          </a:xfrm>
        </p:spPr>
        <p:txBody>
          <a:bodyPr/>
          <a:lstStyle/>
          <a:p>
            <a:r>
              <a:rPr lang="en-US"/>
              <a:t>Click to edit Master title style</a:t>
            </a:r>
          </a:p>
        </p:txBody>
      </p:sp>
      <p:sp>
        <p:nvSpPr>
          <p:cNvPr id="3" name="Content Placeholder 2"/>
          <p:cNvSpPr>
            <a:spLocks noGrp="1"/>
          </p:cNvSpPr>
          <p:nvPr>
            <p:ph sz="quarter" idx="1"/>
          </p:nvPr>
        </p:nvSpPr>
        <p:spPr>
          <a:xfrm>
            <a:off x="666751" y="1827213"/>
            <a:ext cx="4359275" cy="2254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78426" y="1827213"/>
            <a:ext cx="4359275" cy="2254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666750" y="4233863"/>
            <a:ext cx="8870950" cy="2255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5B950A25-0E47-4F0B-82D0-36722D1A919F}" type="slidenum">
              <a:rPr lang="en-US"/>
              <a:pPr>
                <a:defRPr/>
              </a:pPr>
              <a:t>‹#›</a:t>
            </a:fld>
            <a:endParaRPr lang="en-US" dirty="0"/>
          </a:p>
        </p:txBody>
      </p:sp>
    </p:spTree>
    <p:extLst>
      <p:ext uri="{BB962C8B-B14F-4D97-AF65-F5344CB8AC3E}">
        <p14:creationId xmlns:p14="http://schemas.microsoft.com/office/powerpoint/2010/main" val="29352673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4" y="2414589"/>
            <a:ext cx="8550275" cy="1665287"/>
          </a:xfrm>
        </p:spPr>
        <p:txBody>
          <a:bodyPr/>
          <a:lstStyle/>
          <a:p>
            <a:r>
              <a:rPr lang="en-US"/>
              <a:t>Click to edit Master title style</a:t>
            </a:r>
          </a:p>
        </p:txBody>
      </p:sp>
      <p:sp>
        <p:nvSpPr>
          <p:cNvPr id="3" name="Subtitle 2"/>
          <p:cNvSpPr>
            <a:spLocks noGrp="1"/>
          </p:cNvSpPr>
          <p:nvPr>
            <p:ph type="subTitle" idx="1"/>
          </p:nvPr>
        </p:nvSpPr>
        <p:spPr>
          <a:xfrm>
            <a:off x="1508126" y="4403726"/>
            <a:ext cx="7042151" cy="1987550"/>
          </a:xfrm>
        </p:spPr>
        <p:txBody>
          <a:bodyPr/>
          <a:lstStyle>
            <a:lvl1pPr marL="0" indent="0" algn="ctr">
              <a:buNone/>
              <a:defRPr/>
            </a:lvl1pPr>
            <a:lvl2pPr marL="457146" indent="0" algn="ctr">
              <a:buNone/>
              <a:defRPr/>
            </a:lvl2pPr>
            <a:lvl3pPr marL="914294" indent="0" algn="ctr">
              <a:buNone/>
              <a:defRPr/>
            </a:lvl3pPr>
            <a:lvl4pPr marL="1371440" indent="0" algn="ctr">
              <a:buNone/>
              <a:defRPr/>
            </a:lvl4pPr>
            <a:lvl5pPr marL="1828586" indent="0" algn="ctr">
              <a:buNone/>
              <a:defRPr/>
            </a:lvl5pPr>
            <a:lvl6pPr marL="2285732" indent="0" algn="ctr">
              <a:buNone/>
              <a:defRPr/>
            </a:lvl6pPr>
            <a:lvl7pPr marL="2742880" indent="0" algn="ctr">
              <a:buNone/>
              <a:defRPr/>
            </a:lvl7pPr>
            <a:lvl8pPr marL="3200026" indent="0" algn="ctr">
              <a:buNone/>
              <a:defRPr/>
            </a:lvl8pPr>
            <a:lvl9pPr marL="3657172" indent="0" algn="ctr">
              <a:buNone/>
              <a:defRPr/>
            </a:lvl9pPr>
          </a:lstStyle>
          <a:p>
            <a:r>
              <a:rPr lang="en-US"/>
              <a:t>Click to edit Master subtitle style</a:t>
            </a:r>
          </a:p>
        </p:txBody>
      </p:sp>
      <p:sp>
        <p:nvSpPr>
          <p:cNvPr id="4" name="Slide Number Placeholder 5"/>
          <p:cNvSpPr>
            <a:spLocks noGrp="1"/>
          </p:cNvSpPr>
          <p:nvPr>
            <p:ph type="sldNum" sz="quarter" idx="10"/>
          </p:nvPr>
        </p:nvSpPr>
        <p:spPr>
          <a:ln/>
        </p:spPr>
        <p:txBody>
          <a:bodyPr/>
          <a:lstStyle>
            <a:lvl1pPr>
              <a:defRPr/>
            </a:lvl1pPr>
          </a:lstStyle>
          <a:p>
            <a:pPr>
              <a:defRPr/>
            </a:pPr>
            <a:fld id="{4CD6DF9E-D49E-4BF8-8912-0F50821A6D5D}" type="slidenum">
              <a:rPr lang="en-US"/>
              <a:pPr>
                <a:defRPr/>
              </a:pPr>
              <a:t>‹#›</a:t>
            </a:fld>
            <a:endParaRPr lang="en-US" dirty="0"/>
          </a:p>
        </p:txBody>
      </p:sp>
    </p:spTree>
    <p:extLst>
      <p:ext uri="{BB962C8B-B14F-4D97-AF65-F5344CB8AC3E}">
        <p14:creationId xmlns:p14="http://schemas.microsoft.com/office/powerpoint/2010/main" val="1013227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FCC1BB45-4AFF-416D-B524-29397D211C21}" type="slidenum">
              <a:rPr lang="en-US"/>
              <a:pPr>
                <a:defRPr/>
              </a:pPr>
              <a:t>‹#›</a:t>
            </a:fld>
            <a:endParaRPr lang="en-US" dirty="0"/>
          </a:p>
        </p:txBody>
      </p:sp>
    </p:spTree>
    <p:extLst>
      <p:ext uri="{BB962C8B-B14F-4D97-AF65-F5344CB8AC3E}">
        <p14:creationId xmlns:p14="http://schemas.microsoft.com/office/powerpoint/2010/main" val="15883322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9" y="4994275"/>
            <a:ext cx="8548687" cy="1544638"/>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5339" y="3294063"/>
            <a:ext cx="8548687" cy="1700212"/>
          </a:xfrm>
        </p:spPr>
        <p:txBody>
          <a:bodyPr anchor="b"/>
          <a:lstStyle>
            <a:lvl1pPr marL="0" indent="0">
              <a:buNone/>
              <a:defRPr sz="2000"/>
            </a:lvl1pPr>
            <a:lvl2pPr marL="457146" indent="0">
              <a:buNone/>
              <a:defRPr sz="1800"/>
            </a:lvl2pPr>
            <a:lvl3pPr marL="914294" indent="0">
              <a:buNone/>
              <a:defRPr sz="1600"/>
            </a:lvl3pPr>
            <a:lvl4pPr marL="1371440" indent="0">
              <a:buNone/>
              <a:defRPr sz="1400"/>
            </a:lvl4pPr>
            <a:lvl5pPr marL="1828586" indent="0">
              <a:buNone/>
              <a:defRPr sz="1400"/>
            </a:lvl5pPr>
            <a:lvl6pPr marL="2285732" indent="0">
              <a:buNone/>
              <a:defRPr sz="1400"/>
            </a:lvl6pPr>
            <a:lvl7pPr marL="2742880" indent="0">
              <a:buNone/>
              <a:defRPr sz="1400"/>
            </a:lvl7pPr>
            <a:lvl8pPr marL="3200026" indent="0">
              <a:buNone/>
              <a:defRPr sz="1400"/>
            </a:lvl8pPr>
            <a:lvl9pPr marL="3657172" indent="0">
              <a:buNone/>
              <a:defRPr sz="1400"/>
            </a:lvl9pPr>
          </a:lstStyle>
          <a:p>
            <a:pPr lvl="0"/>
            <a:r>
              <a:rPr lang="en-US"/>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F7941F6C-E865-4E39-9971-35AA0395122E}" type="slidenum">
              <a:rPr lang="en-US"/>
              <a:pPr>
                <a:defRPr/>
              </a:pPr>
              <a:t>‹#›</a:t>
            </a:fld>
            <a:endParaRPr lang="en-US" dirty="0"/>
          </a:p>
        </p:txBody>
      </p:sp>
    </p:spTree>
    <p:extLst>
      <p:ext uri="{BB962C8B-B14F-4D97-AF65-F5344CB8AC3E}">
        <p14:creationId xmlns:p14="http://schemas.microsoft.com/office/powerpoint/2010/main" val="1588772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20689" y="1482725"/>
            <a:ext cx="4486275" cy="5129213"/>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59363" y="1482725"/>
            <a:ext cx="4487863" cy="5129213"/>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a:ln/>
        </p:spPr>
        <p:txBody>
          <a:bodyPr/>
          <a:lstStyle>
            <a:lvl1pPr>
              <a:defRPr/>
            </a:lvl1pPr>
          </a:lstStyle>
          <a:p>
            <a:pPr>
              <a:defRPr/>
            </a:pPr>
            <a:fld id="{A2D408C2-C37F-4BAD-AB47-D3C223A9E112}" type="slidenum">
              <a:rPr lang="en-US"/>
              <a:pPr>
                <a:defRPr/>
              </a:pPr>
              <a:t>‹#›</a:t>
            </a:fld>
            <a:endParaRPr lang="en-US" dirty="0"/>
          </a:p>
        </p:txBody>
      </p:sp>
    </p:spTree>
    <p:extLst>
      <p:ext uri="{BB962C8B-B14F-4D97-AF65-F5344CB8AC3E}">
        <p14:creationId xmlns:p14="http://schemas.microsoft.com/office/powerpoint/2010/main" val="37549878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3238" y="1739900"/>
            <a:ext cx="4443412"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4" name="Content Placeholder 3"/>
          <p:cNvSpPr>
            <a:spLocks noGrp="1"/>
          </p:cNvSpPr>
          <p:nvPr>
            <p:ph sz="half" idx="2"/>
          </p:nvPr>
        </p:nvSpPr>
        <p:spPr>
          <a:xfrm>
            <a:off x="503238" y="2465389"/>
            <a:ext cx="4443412"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0164" y="1739900"/>
            <a:ext cx="4445000"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0164" y="2465389"/>
            <a:ext cx="4445000"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ln/>
        </p:spPr>
        <p:txBody>
          <a:bodyPr/>
          <a:lstStyle>
            <a:lvl1pPr>
              <a:defRPr/>
            </a:lvl1pPr>
          </a:lstStyle>
          <a:p>
            <a:pPr>
              <a:defRPr/>
            </a:pPr>
            <a:fld id="{6F50B252-2EA3-4560-9E36-D250A9D78D29}" type="slidenum">
              <a:rPr lang="en-US"/>
              <a:pPr>
                <a:defRPr/>
              </a:pPr>
              <a:t>‹#›</a:t>
            </a:fld>
            <a:endParaRPr lang="en-US" dirty="0"/>
          </a:p>
        </p:txBody>
      </p:sp>
    </p:spTree>
    <p:extLst>
      <p:ext uri="{BB962C8B-B14F-4D97-AF65-F5344CB8AC3E}">
        <p14:creationId xmlns:p14="http://schemas.microsoft.com/office/powerpoint/2010/main" val="6946265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a:ln/>
        </p:spPr>
        <p:txBody>
          <a:bodyPr/>
          <a:lstStyle>
            <a:lvl1pPr>
              <a:defRPr/>
            </a:lvl1pPr>
          </a:lstStyle>
          <a:p>
            <a:pPr>
              <a:defRPr/>
            </a:pPr>
            <a:fld id="{A5850BE5-3D12-44F0-8D24-03DEC7BFA7EA}" type="slidenum">
              <a:rPr lang="en-US"/>
              <a:pPr>
                <a:defRPr/>
              </a:pPr>
              <a:t>‹#›</a:t>
            </a:fld>
            <a:endParaRPr lang="en-US" dirty="0"/>
          </a:p>
        </p:txBody>
      </p:sp>
    </p:spTree>
    <p:extLst>
      <p:ext uri="{BB962C8B-B14F-4D97-AF65-F5344CB8AC3E}">
        <p14:creationId xmlns:p14="http://schemas.microsoft.com/office/powerpoint/2010/main" val="32812827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39E67270-1407-4068-9EF1-6C7DDFC72038}" type="slidenum">
              <a:rPr lang="en-US"/>
              <a:pPr>
                <a:defRPr/>
              </a:pPr>
              <a:t>‹#›</a:t>
            </a:fld>
            <a:endParaRPr lang="en-US" dirty="0"/>
          </a:p>
        </p:txBody>
      </p:sp>
    </p:spTree>
    <p:extLst>
      <p:ext uri="{BB962C8B-B14F-4D97-AF65-F5344CB8AC3E}">
        <p14:creationId xmlns:p14="http://schemas.microsoft.com/office/powerpoint/2010/main" val="12803080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9" y="309563"/>
            <a:ext cx="3308350" cy="13176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239" y="1627189"/>
            <a:ext cx="3308350" cy="5316537"/>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AEACB843-5D48-4056-8465-57928637C7CB}" type="slidenum">
              <a:rPr lang="en-US"/>
              <a:pPr>
                <a:defRPr/>
              </a:pPr>
              <a:t>‹#›</a:t>
            </a:fld>
            <a:endParaRPr lang="en-US" dirty="0"/>
          </a:p>
        </p:txBody>
      </p:sp>
    </p:spTree>
    <p:extLst>
      <p:ext uri="{BB962C8B-B14F-4D97-AF65-F5344CB8AC3E}">
        <p14:creationId xmlns:p14="http://schemas.microsoft.com/office/powerpoint/2010/main" val="33889144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6" y="5440364"/>
            <a:ext cx="6035675" cy="64293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1676" y="693738"/>
            <a:ext cx="6035675" cy="4664075"/>
          </a:xfrm>
        </p:spPr>
        <p:txBody>
          <a:bodyPr/>
          <a:lstStyle>
            <a:lvl1pPr marL="0" indent="0">
              <a:buNone/>
              <a:defRPr sz="3200"/>
            </a:lvl1pPr>
            <a:lvl2pPr marL="457146" indent="0">
              <a:buNone/>
              <a:defRPr sz="2800"/>
            </a:lvl2pPr>
            <a:lvl3pPr marL="914294" indent="0">
              <a:buNone/>
              <a:defRPr sz="2500"/>
            </a:lvl3pPr>
            <a:lvl4pPr marL="1371440" indent="0">
              <a:buNone/>
              <a:defRPr sz="2000"/>
            </a:lvl4pPr>
            <a:lvl5pPr marL="1828586" indent="0">
              <a:buNone/>
              <a:defRPr sz="2000"/>
            </a:lvl5pPr>
            <a:lvl6pPr marL="2285732" indent="0">
              <a:buNone/>
              <a:defRPr sz="2000"/>
            </a:lvl6pPr>
            <a:lvl7pPr marL="2742880" indent="0">
              <a:buNone/>
              <a:defRPr sz="2000"/>
            </a:lvl7pPr>
            <a:lvl8pPr marL="3200026" indent="0">
              <a:buNone/>
              <a:defRPr sz="2000"/>
            </a:lvl8pPr>
            <a:lvl9pPr marL="3657172" indent="0">
              <a:buNone/>
              <a:defRPr sz="2000"/>
            </a:lvl9pPr>
          </a:lstStyle>
          <a:p>
            <a:pPr lvl="0"/>
            <a:endParaRPr lang="en-US" noProof="0" dirty="0"/>
          </a:p>
        </p:txBody>
      </p:sp>
      <p:sp>
        <p:nvSpPr>
          <p:cNvPr id="4" name="Text Placeholder 3"/>
          <p:cNvSpPr>
            <a:spLocks noGrp="1"/>
          </p:cNvSpPr>
          <p:nvPr>
            <p:ph type="body" sz="half" idx="2"/>
          </p:nvPr>
        </p:nvSpPr>
        <p:spPr>
          <a:xfrm>
            <a:off x="1971676" y="6083300"/>
            <a:ext cx="6035675" cy="911225"/>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5B58362D-B433-419A-9CA1-F797754CB3D8}" type="slidenum">
              <a:rPr lang="en-US"/>
              <a:pPr>
                <a:defRPr/>
              </a:pPr>
              <a:t>‹#›</a:t>
            </a:fld>
            <a:endParaRPr lang="en-US" dirty="0"/>
          </a:p>
        </p:txBody>
      </p:sp>
    </p:spTree>
    <p:extLst>
      <p:ext uri="{BB962C8B-B14F-4D97-AF65-F5344CB8AC3E}">
        <p14:creationId xmlns:p14="http://schemas.microsoft.com/office/powerpoint/2010/main" val="13361803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1DC2E2A9-0CEA-4DA7-8C40-1BD88D56F849}" type="slidenum">
              <a:rPr lang="en-US"/>
              <a:pPr>
                <a:defRPr/>
              </a:pPr>
              <a:t>‹#›</a:t>
            </a:fld>
            <a:endParaRPr lang="en-US" dirty="0"/>
          </a:p>
        </p:txBody>
      </p:sp>
    </p:spTree>
    <p:extLst>
      <p:ext uri="{BB962C8B-B14F-4D97-AF65-F5344CB8AC3E}">
        <p14:creationId xmlns:p14="http://schemas.microsoft.com/office/powerpoint/2010/main" val="1954758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75513" y="449263"/>
            <a:ext cx="2284412" cy="6162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0689" y="449263"/>
            <a:ext cx="6702425" cy="6162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05BAB2FA-A95B-4FB6-A9DE-46B01DF7855C}" type="slidenum">
              <a:rPr lang="en-US"/>
              <a:pPr>
                <a:defRPr/>
              </a:pPr>
              <a:t>‹#›</a:t>
            </a:fld>
            <a:endParaRPr lang="en-US" dirty="0"/>
          </a:p>
        </p:txBody>
      </p:sp>
    </p:spTree>
    <p:extLst>
      <p:ext uri="{BB962C8B-B14F-4D97-AF65-F5344CB8AC3E}">
        <p14:creationId xmlns:p14="http://schemas.microsoft.com/office/powerpoint/2010/main" val="30655845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4" y="2414589"/>
            <a:ext cx="8550275" cy="1665287"/>
          </a:xfrm>
        </p:spPr>
        <p:txBody>
          <a:bodyPr/>
          <a:lstStyle/>
          <a:p>
            <a:r>
              <a:rPr lang="en-US"/>
              <a:t>Click to edit Master title style</a:t>
            </a:r>
          </a:p>
        </p:txBody>
      </p:sp>
      <p:sp>
        <p:nvSpPr>
          <p:cNvPr id="3" name="Subtitle 2"/>
          <p:cNvSpPr>
            <a:spLocks noGrp="1"/>
          </p:cNvSpPr>
          <p:nvPr>
            <p:ph type="subTitle" idx="1"/>
          </p:nvPr>
        </p:nvSpPr>
        <p:spPr>
          <a:xfrm>
            <a:off x="1508126" y="4403726"/>
            <a:ext cx="7042151" cy="1987550"/>
          </a:xfrm>
        </p:spPr>
        <p:txBody>
          <a:bodyPr/>
          <a:lstStyle>
            <a:lvl1pPr marL="0" indent="0" algn="ctr">
              <a:buNone/>
              <a:defRPr/>
            </a:lvl1pPr>
            <a:lvl2pPr marL="457146" indent="0" algn="ctr">
              <a:buNone/>
              <a:defRPr/>
            </a:lvl2pPr>
            <a:lvl3pPr marL="914294" indent="0" algn="ctr">
              <a:buNone/>
              <a:defRPr/>
            </a:lvl3pPr>
            <a:lvl4pPr marL="1371440" indent="0" algn="ctr">
              <a:buNone/>
              <a:defRPr/>
            </a:lvl4pPr>
            <a:lvl5pPr marL="1828586" indent="0" algn="ctr">
              <a:buNone/>
              <a:defRPr/>
            </a:lvl5pPr>
            <a:lvl6pPr marL="2285732" indent="0" algn="ctr">
              <a:buNone/>
              <a:defRPr/>
            </a:lvl6pPr>
            <a:lvl7pPr marL="2742880" indent="0" algn="ctr">
              <a:buNone/>
              <a:defRPr/>
            </a:lvl7pPr>
            <a:lvl8pPr marL="3200026" indent="0" algn="ctr">
              <a:buNone/>
              <a:defRPr/>
            </a:lvl8pPr>
            <a:lvl9pPr marL="3657172" indent="0" algn="ctr">
              <a:buNone/>
              <a:defRPr/>
            </a:lvl9pPr>
          </a:lstStyle>
          <a:p>
            <a:r>
              <a:rPr lang="en-US"/>
              <a:t>Click to edit Master subtitle style</a:t>
            </a:r>
          </a:p>
        </p:txBody>
      </p:sp>
      <p:sp>
        <p:nvSpPr>
          <p:cNvPr id="4" name="Slide Number Placeholder 5"/>
          <p:cNvSpPr>
            <a:spLocks noGrp="1"/>
          </p:cNvSpPr>
          <p:nvPr>
            <p:ph type="sldNum" sz="quarter" idx="10"/>
          </p:nvPr>
        </p:nvSpPr>
        <p:spPr>
          <a:ln/>
        </p:spPr>
        <p:txBody>
          <a:bodyPr/>
          <a:lstStyle>
            <a:lvl1pPr>
              <a:defRPr/>
            </a:lvl1pPr>
          </a:lstStyle>
          <a:p>
            <a:pPr>
              <a:defRPr/>
            </a:pPr>
            <a:fld id="{E1FF87E8-3735-417F-8427-B48614DC91CA}" type="slidenum">
              <a:rPr lang="en-US"/>
              <a:pPr>
                <a:defRPr/>
              </a:pPr>
              <a:t>‹#›</a:t>
            </a:fld>
            <a:endParaRPr lang="en-US" dirty="0"/>
          </a:p>
        </p:txBody>
      </p:sp>
    </p:spTree>
    <p:extLst>
      <p:ext uri="{BB962C8B-B14F-4D97-AF65-F5344CB8AC3E}">
        <p14:creationId xmlns:p14="http://schemas.microsoft.com/office/powerpoint/2010/main" val="432162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FF4A3B17-68A1-4DCC-9334-40E236B26E81}" type="slidenum">
              <a:rPr lang="en-US"/>
              <a:pPr>
                <a:defRPr/>
              </a:pPr>
              <a:t>‹#›</a:t>
            </a:fld>
            <a:endParaRPr lang="en-US" dirty="0"/>
          </a:p>
        </p:txBody>
      </p:sp>
    </p:spTree>
    <p:extLst>
      <p:ext uri="{BB962C8B-B14F-4D97-AF65-F5344CB8AC3E}">
        <p14:creationId xmlns:p14="http://schemas.microsoft.com/office/powerpoint/2010/main" val="36959858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9" y="4994275"/>
            <a:ext cx="8548687" cy="1544638"/>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5339" y="3294063"/>
            <a:ext cx="8548687" cy="1700212"/>
          </a:xfrm>
        </p:spPr>
        <p:txBody>
          <a:bodyPr anchor="b"/>
          <a:lstStyle>
            <a:lvl1pPr marL="0" indent="0">
              <a:buNone/>
              <a:defRPr sz="2000"/>
            </a:lvl1pPr>
            <a:lvl2pPr marL="457146" indent="0">
              <a:buNone/>
              <a:defRPr sz="1800"/>
            </a:lvl2pPr>
            <a:lvl3pPr marL="914294" indent="0">
              <a:buNone/>
              <a:defRPr sz="1600"/>
            </a:lvl3pPr>
            <a:lvl4pPr marL="1371440" indent="0">
              <a:buNone/>
              <a:defRPr sz="1400"/>
            </a:lvl4pPr>
            <a:lvl5pPr marL="1828586" indent="0">
              <a:buNone/>
              <a:defRPr sz="1400"/>
            </a:lvl5pPr>
            <a:lvl6pPr marL="2285732" indent="0">
              <a:buNone/>
              <a:defRPr sz="1400"/>
            </a:lvl6pPr>
            <a:lvl7pPr marL="2742880" indent="0">
              <a:buNone/>
              <a:defRPr sz="1400"/>
            </a:lvl7pPr>
            <a:lvl8pPr marL="3200026" indent="0">
              <a:buNone/>
              <a:defRPr sz="1400"/>
            </a:lvl8pPr>
            <a:lvl9pPr marL="3657172" indent="0">
              <a:buNone/>
              <a:defRPr sz="1400"/>
            </a:lvl9pPr>
          </a:lstStyle>
          <a:p>
            <a:pPr lvl="0"/>
            <a:r>
              <a:rPr lang="en-US"/>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EC3714C4-9C4D-40CE-9CC7-2EA110590F4E}" type="slidenum">
              <a:rPr lang="en-US"/>
              <a:pPr>
                <a:defRPr/>
              </a:pPr>
              <a:t>‹#›</a:t>
            </a:fld>
            <a:endParaRPr lang="en-US" dirty="0"/>
          </a:p>
        </p:txBody>
      </p:sp>
    </p:spTree>
    <p:extLst>
      <p:ext uri="{BB962C8B-B14F-4D97-AF65-F5344CB8AC3E}">
        <p14:creationId xmlns:p14="http://schemas.microsoft.com/office/powerpoint/2010/main" val="12656655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20701" y="1427164"/>
            <a:ext cx="4449763" cy="5129212"/>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2863" y="1427164"/>
            <a:ext cx="4449762" cy="5129212"/>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a:ln/>
        </p:spPr>
        <p:txBody>
          <a:bodyPr/>
          <a:lstStyle>
            <a:lvl1pPr>
              <a:defRPr/>
            </a:lvl1pPr>
          </a:lstStyle>
          <a:p>
            <a:pPr>
              <a:defRPr/>
            </a:pPr>
            <a:fld id="{B6D1D156-6A82-4A67-8A9B-30186B6EC301}" type="slidenum">
              <a:rPr lang="en-US"/>
              <a:pPr>
                <a:defRPr/>
              </a:pPr>
              <a:t>‹#›</a:t>
            </a:fld>
            <a:endParaRPr lang="en-US" dirty="0"/>
          </a:p>
        </p:txBody>
      </p:sp>
    </p:spTree>
    <p:extLst>
      <p:ext uri="{BB962C8B-B14F-4D97-AF65-F5344CB8AC3E}">
        <p14:creationId xmlns:p14="http://schemas.microsoft.com/office/powerpoint/2010/main" val="35609150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3238" y="1739900"/>
            <a:ext cx="4443412"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4" name="Content Placeholder 3"/>
          <p:cNvSpPr>
            <a:spLocks noGrp="1"/>
          </p:cNvSpPr>
          <p:nvPr>
            <p:ph sz="half" idx="2"/>
          </p:nvPr>
        </p:nvSpPr>
        <p:spPr>
          <a:xfrm>
            <a:off x="503238" y="2465389"/>
            <a:ext cx="4443412"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0164" y="1739900"/>
            <a:ext cx="4445000"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0164" y="2465389"/>
            <a:ext cx="4445000"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ln/>
        </p:spPr>
        <p:txBody>
          <a:bodyPr/>
          <a:lstStyle>
            <a:lvl1pPr>
              <a:defRPr/>
            </a:lvl1pPr>
          </a:lstStyle>
          <a:p>
            <a:pPr>
              <a:defRPr/>
            </a:pPr>
            <a:fld id="{33FEA65E-0D5F-43E2-987F-3DB0CC066D84}" type="slidenum">
              <a:rPr lang="en-US"/>
              <a:pPr>
                <a:defRPr/>
              </a:pPr>
              <a:t>‹#›</a:t>
            </a:fld>
            <a:endParaRPr lang="en-US" dirty="0"/>
          </a:p>
        </p:txBody>
      </p:sp>
    </p:spTree>
    <p:extLst>
      <p:ext uri="{BB962C8B-B14F-4D97-AF65-F5344CB8AC3E}">
        <p14:creationId xmlns:p14="http://schemas.microsoft.com/office/powerpoint/2010/main" val="29171412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a:ln/>
        </p:spPr>
        <p:txBody>
          <a:bodyPr/>
          <a:lstStyle>
            <a:lvl1pPr>
              <a:defRPr/>
            </a:lvl1pPr>
          </a:lstStyle>
          <a:p>
            <a:pPr>
              <a:defRPr/>
            </a:pPr>
            <a:fld id="{EC4BE3DD-1470-4498-B5C9-0F265F6A9A18}" type="slidenum">
              <a:rPr lang="en-US"/>
              <a:pPr>
                <a:defRPr/>
              </a:pPr>
              <a:t>‹#›</a:t>
            </a:fld>
            <a:endParaRPr lang="en-US" dirty="0"/>
          </a:p>
        </p:txBody>
      </p:sp>
    </p:spTree>
    <p:extLst>
      <p:ext uri="{BB962C8B-B14F-4D97-AF65-F5344CB8AC3E}">
        <p14:creationId xmlns:p14="http://schemas.microsoft.com/office/powerpoint/2010/main" val="20051779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4F22BC09-FEDA-48D7-BB5A-411462780CAA}" type="slidenum">
              <a:rPr lang="en-US"/>
              <a:pPr>
                <a:defRPr/>
              </a:pPr>
              <a:t>‹#›</a:t>
            </a:fld>
            <a:endParaRPr lang="en-US" dirty="0"/>
          </a:p>
        </p:txBody>
      </p:sp>
    </p:spTree>
    <p:extLst>
      <p:ext uri="{BB962C8B-B14F-4D97-AF65-F5344CB8AC3E}">
        <p14:creationId xmlns:p14="http://schemas.microsoft.com/office/powerpoint/2010/main" val="29755743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9" y="309563"/>
            <a:ext cx="3308350" cy="13176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239" y="1627189"/>
            <a:ext cx="3308350" cy="5316537"/>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2CC23FED-4911-4D9E-A308-70B5568E044B}" type="slidenum">
              <a:rPr lang="en-US"/>
              <a:pPr>
                <a:defRPr/>
              </a:pPr>
              <a:t>‹#›</a:t>
            </a:fld>
            <a:endParaRPr lang="en-US" dirty="0"/>
          </a:p>
        </p:txBody>
      </p:sp>
    </p:spTree>
    <p:extLst>
      <p:ext uri="{BB962C8B-B14F-4D97-AF65-F5344CB8AC3E}">
        <p14:creationId xmlns:p14="http://schemas.microsoft.com/office/powerpoint/2010/main" val="24255545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6" y="5440364"/>
            <a:ext cx="6035675" cy="64293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1676" y="693738"/>
            <a:ext cx="6035675" cy="4664075"/>
          </a:xfrm>
        </p:spPr>
        <p:txBody>
          <a:bodyPr/>
          <a:lstStyle>
            <a:lvl1pPr marL="0" indent="0">
              <a:buNone/>
              <a:defRPr sz="3200"/>
            </a:lvl1pPr>
            <a:lvl2pPr marL="457146" indent="0">
              <a:buNone/>
              <a:defRPr sz="2800"/>
            </a:lvl2pPr>
            <a:lvl3pPr marL="914294" indent="0">
              <a:buNone/>
              <a:defRPr sz="2500"/>
            </a:lvl3pPr>
            <a:lvl4pPr marL="1371440" indent="0">
              <a:buNone/>
              <a:defRPr sz="2000"/>
            </a:lvl4pPr>
            <a:lvl5pPr marL="1828586" indent="0">
              <a:buNone/>
              <a:defRPr sz="2000"/>
            </a:lvl5pPr>
            <a:lvl6pPr marL="2285732" indent="0">
              <a:buNone/>
              <a:defRPr sz="2000"/>
            </a:lvl6pPr>
            <a:lvl7pPr marL="2742880" indent="0">
              <a:buNone/>
              <a:defRPr sz="2000"/>
            </a:lvl7pPr>
            <a:lvl8pPr marL="3200026" indent="0">
              <a:buNone/>
              <a:defRPr sz="2000"/>
            </a:lvl8pPr>
            <a:lvl9pPr marL="3657172" indent="0">
              <a:buNone/>
              <a:defRPr sz="2000"/>
            </a:lvl9pPr>
          </a:lstStyle>
          <a:p>
            <a:pPr lvl="0"/>
            <a:endParaRPr lang="en-US" noProof="0" dirty="0"/>
          </a:p>
        </p:txBody>
      </p:sp>
      <p:sp>
        <p:nvSpPr>
          <p:cNvPr id="4" name="Text Placeholder 3"/>
          <p:cNvSpPr>
            <a:spLocks noGrp="1"/>
          </p:cNvSpPr>
          <p:nvPr>
            <p:ph type="body" sz="half" idx="2"/>
          </p:nvPr>
        </p:nvSpPr>
        <p:spPr>
          <a:xfrm>
            <a:off x="1971676" y="6083300"/>
            <a:ext cx="6035675" cy="911225"/>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CD605C82-2804-4F44-84D7-42A7A8EE9B34}" type="slidenum">
              <a:rPr lang="en-US"/>
              <a:pPr>
                <a:defRPr/>
              </a:pPr>
              <a:t>‹#›</a:t>
            </a:fld>
            <a:endParaRPr lang="en-US" dirty="0"/>
          </a:p>
        </p:txBody>
      </p:sp>
    </p:spTree>
    <p:extLst>
      <p:ext uri="{BB962C8B-B14F-4D97-AF65-F5344CB8AC3E}">
        <p14:creationId xmlns:p14="http://schemas.microsoft.com/office/powerpoint/2010/main" val="32552044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206D6231-BD5E-4601-94CB-BDE81A96CD1D}" type="slidenum">
              <a:rPr lang="en-US"/>
              <a:pPr>
                <a:defRPr/>
              </a:pPr>
              <a:t>‹#›</a:t>
            </a:fld>
            <a:endParaRPr lang="en-US" dirty="0"/>
          </a:p>
        </p:txBody>
      </p:sp>
    </p:spTree>
    <p:extLst>
      <p:ext uri="{BB962C8B-B14F-4D97-AF65-F5344CB8AC3E}">
        <p14:creationId xmlns:p14="http://schemas.microsoft.com/office/powerpoint/2010/main" val="8668505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10439" y="58739"/>
            <a:ext cx="2262187" cy="64976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20700" y="58739"/>
            <a:ext cx="6637338" cy="64976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7BAA1785-7B09-4240-ABBC-AE410EE92B96}" type="slidenum">
              <a:rPr lang="en-US"/>
              <a:pPr>
                <a:defRPr/>
              </a:pPr>
              <a:t>‹#›</a:t>
            </a:fld>
            <a:endParaRPr lang="en-US" dirty="0"/>
          </a:p>
        </p:txBody>
      </p:sp>
    </p:spTree>
    <p:extLst>
      <p:ext uri="{BB962C8B-B14F-4D97-AF65-F5344CB8AC3E}">
        <p14:creationId xmlns:p14="http://schemas.microsoft.com/office/powerpoint/2010/main" val="24325222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26989454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625B3B0-14D8-4E55-B577-14311563F99E}" type="slidenum">
              <a:rPr lang="en-US"/>
              <a:pPr>
                <a:defRPr/>
              </a:pPr>
              <a:t>‹#›</a:t>
            </a:fld>
            <a:endParaRPr lang="en-US" dirty="0"/>
          </a:p>
        </p:txBody>
      </p:sp>
    </p:spTree>
    <p:extLst>
      <p:ext uri="{BB962C8B-B14F-4D97-AF65-F5344CB8AC3E}">
        <p14:creationId xmlns:p14="http://schemas.microsoft.com/office/powerpoint/2010/main" val="26501766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88"/>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352" indent="0">
              <a:buNone/>
              <a:defRPr sz="2000"/>
            </a:lvl2pPr>
            <a:lvl3pPr marL="1018705" indent="0">
              <a:buNone/>
              <a:defRPr sz="1800"/>
            </a:lvl3pPr>
            <a:lvl4pPr marL="1528058" indent="0">
              <a:buNone/>
              <a:defRPr sz="1600"/>
            </a:lvl4pPr>
            <a:lvl5pPr marL="2037411" indent="0">
              <a:buNone/>
              <a:defRPr sz="1600"/>
            </a:lvl5pPr>
            <a:lvl6pPr marL="2546764" indent="0">
              <a:buNone/>
              <a:defRPr sz="1600"/>
            </a:lvl6pPr>
            <a:lvl7pPr marL="3056116" indent="0">
              <a:buNone/>
              <a:defRPr sz="1600"/>
            </a:lvl7pPr>
            <a:lvl8pPr marL="3565469" indent="0">
              <a:buNone/>
              <a:defRPr sz="1600"/>
            </a:lvl8pPr>
            <a:lvl9pPr marL="4074821"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2E415946-7AF9-40CE-8C8C-69838291EC4A}" type="slidenum">
              <a:rPr lang="en-US"/>
              <a:pPr>
                <a:defRPr/>
              </a:pPr>
              <a:t>‹#›</a:t>
            </a:fld>
            <a:endParaRPr lang="en-US" dirty="0"/>
          </a:p>
        </p:txBody>
      </p:sp>
    </p:spTree>
    <p:extLst>
      <p:ext uri="{BB962C8B-B14F-4D97-AF65-F5344CB8AC3E}">
        <p14:creationId xmlns:p14="http://schemas.microsoft.com/office/powerpoint/2010/main" val="4238685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E54B965B-E818-478F-9936-DFEA1D749F78}" type="slidenum">
              <a:rPr lang="en-US"/>
              <a:pPr>
                <a:defRPr/>
              </a:pPr>
              <a:t>‹#›</a:t>
            </a:fld>
            <a:endParaRPr lang="en-US" dirty="0"/>
          </a:p>
        </p:txBody>
      </p:sp>
    </p:spTree>
    <p:extLst>
      <p:ext uri="{BB962C8B-B14F-4D97-AF65-F5344CB8AC3E}">
        <p14:creationId xmlns:p14="http://schemas.microsoft.com/office/powerpoint/2010/main" val="32776688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352" indent="0">
              <a:buNone/>
              <a:defRPr sz="2200" b="1"/>
            </a:lvl2pPr>
            <a:lvl3pPr marL="1018705" indent="0">
              <a:buNone/>
              <a:defRPr sz="2000" b="1"/>
            </a:lvl3pPr>
            <a:lvl4pPr marL="1528058" indent="0">
              <a:buNone/>
              <a:defRPr sz="1800" b="1"/>
            </a:lvl4pPr>
            <a:lvl5pPr marL="2037411" indent="0">
              <a:buNone/>
              <a:defRPr sz="1800" b="1"/>
            </a:lvl5pPr>
            <a:lvl6pPr marL="2546764" indent="0">
              <a:buNone/>
              <a:defRPr sz="1800" b="1"/>
            </a:lvl6pPr>
            <a:lvl7pPr marL="3056116" indent="0">
              <a:buNone/>
              <a:defRPr sz="1800" b="1"/>
            </a:lvl7pPr>
            <a:lvl8pPr marL="3565469" indent="0">
              <a:buNone/>
              <a:defRPr sz="1800" b="1"/>
            </a:lvl8pPr>
            <a:lvl9pPr marL="4074821"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29" y="1739795"/>
            <a:ext cx="4445953" cy="725064"/>
          </a:xfrm>
        </p:spPr>
        <p:txBody>
          <a:bodyPr anchor="b"/>
          <a:lstStyle>
            <a:lvl1pPr marL="0" indent="0">
              <a:buNone/>
              <a:defRPr sz="2700" b="1"/>
            </a:lvl1pPr>
            <a:lvl2pPr marL="509352" indent="0">
              <a:buNone/>
              <a:defRPr sz="2200" b="1"/>
            </a:lvl2pPr>
            <a:lvl3pPr marL="1018705" indent="0">
              <a:buNone/>
              <a:defRPr sz="2000" b="1"/>
            </a:lvl3pPr>
            <a:lvl4pPr marL="1528058" indent="0">
              <a:buNone/>
              <a:defRPr sz="1800" b="1"/>
            </a:lvl4pPr>
            <a:lvl5pPr marL="2037411" indent="0">
              <a:buNone/>
              <a:defRPr sz="1800" b="1"/>
            </a:lvl5pPr>
            <a:lvl6pPr marL="2546764" indent="0">
              <a:buNone/>
              <a:defRPr sz="1800" b="1"/>
            </a:lvl6pPr>
            <a:lvl7pPr marL="3056116" indent="0">
              <a:buNone/>
              <a:defRPr sz="1800" b="1"/>
            </a:lvl7pPr>
            <a:lvl8pPr marL="3565469" indent="0">
              <a:buNone/>
              <a:defRPr sz="1800" b="1"/>
            </a:lvl8pPr>
            <a:lvl9pPr marL="4074821"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29"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73FDF000-B00C-4968-B573-9BE29474B687}" type="slidenum">
              <a:rPr lang="en-US"/>
              <a:pPr>
                <a:defRPr/>
              </a:pPr>
              <a:t>‹#›</a:t>
            </a:fld>
            <a:endParaRPr lang="en-US" dirty="0"/>
          </a:p>
        </p:txBody>
      </p:sp>
    </p:spTree>
    <p:extLst>
      <p:ext uri="{BB962C8B-B14F-4D97-AF65-F5344CB8AC3E}">
        <p14:creationId xmlns:p14="http://schemas.microsoft.com/office/powerpoint/2010/main" val="7292682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921A0378-C22E-4D94-AC60-70230416C3F0}" type="slidenum">
              <a:rPr lang="en-US"/>
              <a:pPr>
                <a:defRPr/>
              </a:pPr>
              <a:t>‹#›</a:t>
            </a:fld>
            <a:endParaRPr lang="en-US" dirty="0"/>
          </a:p>
        </p:txBody>
      </p:sp>
    </p:spTree>
    <p:extLst>
      <p:ext uri="{BB962C8B-B14F-4D97-AF65-F5344CB8AC3E}">
        <p14:creationId xmlns:p14="http://schemas.microsoft.com/office/powerpoint/2010/main" val="35662392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2505F3FF-1258-4117-A384-55B558B5FD9F}" type="slidenum">
              <a:rPr lang="en-US"/>
              <a:pPr>
                <a:defRPr/>
              </a:pPr>
              <a:t>‹#›</a:t>
            </a:fld>
            <a:endParaRPr lang="en-US" dirty="0"/>
          </a:p>
        </p:txBody>
      </p:sp>
    </p:spTree>
    <p:extLst>
      <p:ext uri="{BB962C8B-B14F-4D97-AF65-F5344CB8AC3E}">
        <p14:creationId xmlns:p14="http://schemas.microsoft.com/office/powerpoint/2010/main" val="182891427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2"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2" y="1626447"/>
            <a:ext cx="3309144" cy="5316538"/>
          </a:xfrm>
        </p:spPr>
        <p:txBody>
          <a:bodyPr/>
          <a:lstStyle>
            <a:lvl1pPr marL="0" indent="0">
              <a:buNone/>
              <a:defRPr sz="1600"/>
            </a:lvl1pPr>
            <a:lvl2pPr marL="509352" indent="0">
              <a:buNone/>
              <a:defRPr sz="1300"/>
            </a:lvl2pPr>
            <a:lvl3pPr marL="1018705" indent="0">
              <a:buNone/>
              <a:defRPr sz="1100"/>
            </a:lvl3pPr>
            <a:lvl4pPr marL="1528058" indent="0">
              <a:buNone/>
              <a:defRPr sz="1000"/>
            </a:lvl4pPr>
            <a:lvl5pPr marL="2037411" indent="0">
              <a:buNone/>
              <a:defRPr sz="1000"/>
            </a:lvl5pPr>
            <a:lvl6pPr marL="2546764" indent="0">
              <a:buNone/>
              <a:defRPr sz="1000"/>
            </a:lvl6pPr>
            <a:lvl7pPr marL="3056116" indent="0">
              <a:buNone/>
              <a:defRPr sz="1000"/>
            </a:lvl7pPr>
            <a:lvl8pPr marL="3565469" indent="0">
              <a:buNone/>
              <a:defRPr sz="1000"/>
            </a:lvl8pPr>
            <a:lvl9pPr marL="4074821"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C10DE34-7CA0-4DD6-A4DB-7007C3D43D75}" type="slidenum">
              <a:rPr lang="en-US"/>
              <a:pPr>
                <a:defRPr/>
              </a:pPr>
              <a:t>‹#›</a:t>
            </a:fld>
            <a:endParaRPr lang="en-US" dirty="0"/>
          </a:p>
        </p:txBody>
      </p:sp>
    </p:spTree>
    <p:extLst>
      <p:ext uri="{BB962C8B-B14F-4D97-AF65-F5344CB8AC3E}">
        <p14:creationId xmlns:p14="http://schemas.microsoft.com/office/powerpoint/2010/main" val="41433171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352" indent="0">
              <a:buNone/>
              <a:defRPr sz="3100"/>
            </a:lvl2pPr>
            <a:lvl3pPr marL="1018705" indent="0">
              <a:buNone/>
              <a:defRPr sz="2700"/>
            </a:lvl3pPr>
            <a:lvl4pPr marL="1528058" indent="0">
              <a:buNone/>
              <a:defRPr sz="2200"/>
            </a:lvl4pPr>
            <a:lvl5pPr marL="2037411" indent="0">
              <a:buNone/>
              <a:defRPr sz="2200"/>
            </a:lvl5pPr>
            <a:lvl6pPr marL="2546764" indent="0">
              <a:buNone/>
              <a:defRPr sz="2200"/>
            </a:lvl6pPr>
            <a:lvl7pPr marL="3056116" indent="0">
              <a:buNone/>
              <a:defRPr sz="2200"/>
            </a:lvl7pPr>
            <a:lvl8pPr marL="3565469" indent="0">
              <a:buNone/>
              <a:defRPr sz="2200"/>
            </a:lvl8pPr>
            <a:lvl9pPr marL="4074821"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352" indent="0">
              <a:buNone/>
              <a:defRPr sz="1300"/>
            </a:lvl2pPr>
            <a:lvl3pPr marL="1018705" indent="0">
              <a:buNone/>
              <a:defRPr sz="1100"/>
            </a:lvl3pPr>
            <a:lvl4pPr marL="1528058" indent="0">
              <a:buNone/>
              <a:defRPr sz="1000"/>
            </a:lvl4pPr>
            <a:lvl5pPr marL="2037411" indent="0">
              <a:buNone/>
              <a:defRPr sz="1000"/>
            </a:lvl5pPr>
            <a:lvl6pPr marL="2546764" indent="0">
              <a:buNone/>
              <a:defRPr sz="1000"/>
            </a:lvl6pPr>
            <a:lvl7pPr marL="3056116" indent="0">
              <a:buNone/>
              <a:defRPr sz="1000"/>
            </a:lvl7pPr>
            <a:lvl8pPr marL="3565469" indent="0">
              <a:buNone/>
              <a:defRPr sz="1000"/>
            </a:lvl8pPr>
            <a:lvl9pPr marL="4074821"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7100F85E-1269-4B1E-87DA-A128A7EC220B}" type="slidenum">
              <a:rPr lang="en-US"/>
              <a:pPr>
                <a:defRPr/>
              </a:pPr>
              <a:t>‹#›</a:t>
            </a:fld>
            <a:endParaRPr lang="en-US" dirty="0"/>
          </a:p>
        </p:txBody>
      </p:sp>
    </p:spTree>
    <p:extLst>
      <p:ext uri="{BB962C8B-B14F-4D97-AF65-F5344CB8AC3E}">
        <p14:creationId xmlns:p14="http://schemas.microsoft.com/office/powerpoint/2010/main" val="24524383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8F02AE0-5A33-4DAE-A65B-E1C46DCABE60}" type="slidenum">
              <a:rPr lang="en-US"/>
              <a:pPr>
                <a:defRPr/>
              </a:pPr>
              <a:t>‹#›</a:t>
            </a:fld>
            <a:endParaRPr lang="en-US" dirty="0"/>
          </a:p>
        </p:txBody>
      </p:sp>
    </p:spTree>
    <p:extLst>
      <p:ext uri="{BB962C8B-B14F-4D97-AF65-F5344CB8AC3E}">
        <p14:creationId xmlns:p14="http://schemas.microsoft.com/office/powerpoint/2010/main" val="19935167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83DCAF71-1D7D-4DD7-B22A-D0EF81E36651}" type="slidenum">
              <a:rPr lang="en-US"/>
              <a:pPr>
                <a:defRPr/>
              </a:pPr>
              <a:t>‹#›</a:t>
            </a:fld>
            <a:endParaRPr lang="en-US" dirty="0"/>
          </a:p>
        </p:txBody>
      </p:sp>
    </p:spTree>
    <p:extLst>
      <p:ext uri="{BB962C8B-B14F-4D97-AF65-F5344CB8AC3E}">
        <p14:creationId xmlns:p14="http://schemas.microsoft.com/office/powerpoint/2010/main" val="19257306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1"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B74E52CD-19DF-4D85-926A-0FC2060C1B0C}" type="slidenum">
              <a:rPr lang="en-US"/>
              <a:pPr>
                <a:defRPr/>
              </a:pPr>
              <a:t>‹#›</a:t>
            </a:fld>
            <a:endParaRPr lang="en-US" dirty="0"/>
          </a:p>
        </p:txBody>
      </p:sp>
    </p:spTree>
    <p:extLst>
      <p:ext uri="{BB962C8B-B14F-4D97-AF65-F5344CB8AC3E}">
        <p14:creationId xmlns:p14="http://schemas.microsoft.com/office/powerpoint/2010/main" val="219524334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1"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21EEAF5D-BD07-4CC9-9FB7-16247EB9E426}" type="slidenum">
              <a:rPr lang="en-US"/>
              <a:pPr>
                <a:defRPr/>
              </a:pPr>
              <a:t>‹#›</a:t>
            </a:fld>
            <a:endParaRPr lang="en-US" dirty="0"/>
          </a:p>
        </p:txBody>
      </p:sp>
    </p:spTree>
    <p:extLst>
      <p:ext uri="{BB962C8B-B14F-4D97-AF65-F5344CB8AC3E}">
        <p14:creationId xmlns:p14="http://schemas.microsoft.com/office/powerpoint/2010/main" val="77252733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C0E95D7-BFDB-435E-8574-24B996E05963}" type="slidenum">
              <a:rPr lang="en-US"/>
              <a:pPr>
                <a:defRPr/>
              </a:pPr>
              <a:t>‹#›</a:t>
            </a:fld>
            <a:endParaRPr lang="en-US" dirty="0"/>
          </a:p>
        </p:txBody>
      </p:sp>
    </p:spTree>
    <p:extLst>
      <p:ext uri="{BB962C8B-B14F-4D97-AF65-F5344CB8AC3E}">
        <p14:creationId xmlns:p14="http://schemas.microsoft.com/office/powerpoint/2010/main" val="1628817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233" indent="0" algn="ctr">
              <a:buNone/>
              <a:defRPr/>
            </a:lvl2pPr>
            <a:lvl3pPr marL="1018467" indent="0" algn="ctr">
              <a:buNone/>
              <a:defRPr/>
            </a:lvl3pPr>
            <a:lvl4pPr marL="1527701" indent="0" algn="ctr">
              <a:buNone/>
              <a:defRPr/>
            </a:lvl4pPr>
            <a:lvl5pPr marL="2036935" indent="0" algn="ctr">
              <a:buNone/>
              <a:defRPr/>
            </a:lvl5pPr>
            <a:lvl6pPr marL="2546169" indent="0" algn="ctr">
              <a:buNone/>
              <a:defRPr/>
            </a:lvl6pPr>
            <a:lvl7pPr marL="3055400" indent="0" algn="ctr">
              <a:buNone/>
              <a:defRPr/>
            </a:lvl7pPr>
            <a:lvl8pPr marL="3564636" indent="0" algn="ctr">
              <a:buNone/>
              <a:defRPr/>
            </a:lvl8pPr>
            <a:lvl9pPr marL="4073867"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21E78E09-0AEC-4F81-A661-31C824545ADC}" type="slidenum">
              <a:rPr lang="en-US"/>
              <a:pPr>
                <a:defRPr/>
              </a:pPr>
              <a:t>‹#›</a:t>
            </a:fld>
            <a:endParaRPr lang="en-US" dirty="0"/>
          </a:p>
        </p:txBody>
      </p:sp>
    </p:spTree>
    <p:extLst>
      <p:ext uri="{BB962C8B-B14F-4D97-AF65-F5344CB8AC3E}">
        <p14:creationId xmlns:p14="http://schemas.microsoft.com/office/powerpoint/2010/main" val="387030636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7683F597-B7A1-434C-9987-F59D770B2511}" type="slidenum">
              <a:rPr lang="en-US"/>
              <a:pPr>
                <a:defRPr/>
              </a:pPr>
              <a:t>‹#›</a:t>
            </a:fld>
            <a:endParaRPr lang="en-US" dirty="0"/>
          </a:p>
        </p:txBody>
      </p:sp>
    </p:spTree>
    <p:extLst>
      <p:ext uri="{BB962C8B-B14F-4D97-AF65-F5344CB8AC3E}">
        <p14:creationId xmlns:p14="http://schemas.microsoft.com/office/powerpoint/2010/main" val="9888063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1"/>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233" indent="0">
              <a:buNone/>
              <a:defRPr sz="2000"/>
            </a:lvl2pPr>
            <a:lvl3pPr marL="1018467" indent="0">
              <a:buNone/>
              <a:defRPr sz="1800"/>
            </a:lvl3pPr>
            <a:lvl4pPr marL="1527701" indent="0">
              <a:buNone/>
              <a:defRPr sz="1600"/>
            </a:lvl4pPr>
            <a:lvl5pPr marL="2036935" indent="0">
              <a:buNone/>
              <a:defRPr sz="1600"/>
            </a:lvl5pPr>
            <a:lvl6pPr marL="2546169" indent="0">
              <a:buNone/>
              <a:defRPr sz="1600"/>
            </a:lvl6pPr>
            <a:lvl7pPr marL="3055400" indent="0">
              <a:buNone/>
              <a:defRPr sz="1600"/>
            </a:lvl7pPr>
            <a:lvl8pPr marL="3564636" indent="0">
              <a:buNone/>
              <a:defRPr sz="1600"/>
            </a:lvl8pPr>
            <a:lvl9pPr marL="4073867"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FBCC11AB-C72B-48E4-8B61-4760E4DEEE57}" type="slidenum">
              <a:rPr lang="en-US"/>
              <a:pPr>
                <a:defRPr/>
              </a:pPr>
              <a:t>‹#›</a:t>
            </a:fld>
            <a:endParaRPr lang="en-US" dirty="0"/>
          </a:p>
        </p:txBody>
      </p:sp>
    </p:spTree>
    <p:extLst>
      <p:ext uri="{BB962C8B-B14F-4D97-AF65-F5344CB8AC3E}">
        <p14:creationId xmlns:p14="http://schemas.microsoft.com/office/powerpoint/2010/main" val="308502995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9D275653-22C8-4876-A72D-425D52D08A57}" type="slidenum">
              <a:rPr lang="en-US"/>
              <a:pPr>
                <a:defRPr/>
              </a:pPr>
              <a:t>‹#›</a:t>
            </a:fld>
            <a:endParaRPr lang="en-US" dirty="0"/>
          </a:p>
        </p:txBody>
      </p:sp>
    </p:spTree>
    <p:extLst>
      <p:ext uri="{BB962C8B-B14F-4D97-AF65-F5344CB8AC3E}">
        <p14:creationId xmlns:p14="http://schemas.microsoft.com/office/powerpoint/2010/main" val="291775049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33" indent="0">
              <a:buNone/>
              <a:defRPr sz="2200" b="1"/>
            </a:lvl2pPr>
            <a:lvl3pPr marL="1018467" indent="0">
              <a:buNone/>
              <a:defRPr sz="2000" b="1"/>
            </a:lvl3pPr>
            <a:lvl4pPr marL="1527701" indent="0">
              <a:buNone/>
              <a:defRPr sz="1800" b="1"/>
            </a:lvl4pPr>
            <a:lvl5pPr marL="2036935" indent="0">
              <a:buNone/>
              <a:defRPr sz="1800" b="1"/>
            </a:lvl5pPr>
            <a:lvl6pPr marL="2546169" indent="0">
              <a:buNone/>
              <a:defRPr sz="1800" b="1"/>
            </a:lvl6pPr>
            <a:lvl7pPr marL="3055400" indent="0">
              <a:buNone/>
              <a:defRPr sz="1800" b="1"/>
            </a:lvl7pPr>
            <a:lvl8pPr marL="3564636" indent="0">
              <a:buNone/>
              <a:defRPr sz="1800" b="1"/>
            </a:lvl8pPr>
            <a:lvl9pPr marL="4073867"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1" y="1739795"/>
            <a:ext cx="4445953" cy="725064"/>
          </a:xfrm>
        </p:spPr>
        <p:txBody>
          <a:bodyPr anchor="b"/>
          <a:lstStyle>
            <a:lvl1pPr marL="0" indent="0">
              <a:buNone/>
              <a:defRPr sz="2700" b="1"/>
            </a:lvl1pPr>
            <a:lvl2pPr marL="509233" indent="0">
              <a:buNone/>
              <a:defRPr sz="2200" b="1"/>
            </a:lvl2pPr>
            <a:lvl3pPr marL="1018467" indent="0">
              <a:buNone/>
              <a:defRPr sz="2000" b="1"/>
            </a:lvl3pPr>
            <a:lvl4pPr marL="1527701" indent="0">
              <a:buNone/>
              <a:defRPr sz="1800" b="1"/>
            </a:lvl4pPr>
            <a:lvl5pPr marL="2036935" indent="0">
              <a:buNone/>
              <a:defRPr sz="1800" b="1"/>
            </a:lvl5pPr>
            <a:lvl6pPr marL="2546169" indent="0">
              <a:buNone/>
              <a:defRPr sz="1800" b="1"/>
            </a:lvl6pPr>
            <a:lvl7pPr marL="3055400" indent="0">
              <a:buNone/>
              <a:defRPr sz="1800" b="1"/>
            </a:lvl7pPr>
            <a:lvl8pPr marL="3564636" indent="0">
              <a:buNone/>
              <a:defRPr sz="1800" b="1"/>
            </a:lvl8pPr>
            <a:lvl9pPr marL="4073867"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1"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0BAE74FB-4303-4D22-B712-1828F6E7F7E7}" type="slidenum">
              <a:rPr lang="en-US"/>
              <a:pPr>
                <a:defRPr/>
              </a:pPr>
              <a:t>‹#›</a:t>
            </a:fld>
            <a:endParaRPr lang="en-US" dirty="0"/>
          </a:p>
        </p:txBody>
      </p:sp>
    </p:spTree>
    <p:extLst>
      <p:ext uri="{BB962C8B-B14F-4D97-AF65-F5344CB8AC3E}">
        <p14:creationId xmlns:p14="http://schemas.microsoft.com/office/powerpoint/2010/main" val="33993471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65CF79D6-1983-425E-8701-EC2C0F705723}" type="slidenum">
              <a:rPr lang="en-US"/>
              <a:pPr>
                <a:defRPr/>
              </a:pPr>
              <a:t>‹#›</a:t>
            </a:fld>
            <a:endParaRPr lang="en-US" dirty="0"/>
          </a:p>
        </p:txBody>
      </p:sp>
    </p:spTree>
    <p:extLst>
      <p:ext uri="{BB962C8B-B14F-4D97-AF65-F5344CB8AC3E}">
        <p14:creationId xmlns:p14="http://schemas.microsoft.com/office/powerpoint/2010/main" val="174117598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ADEBF062-74C9-4A89-9BEF-9C0A49FAB339}" type="slidenum">
              <a:rPr lang="en-US"/>
              <a:pPr>
                <a:defRPr/>
              </a:pPr>
              <a:t>‹#›</a:t>
            </a:fld>
            <a:endParaRPr lang="en-US" dirty="0"/>
          </a:p>
        </p:txBody>
      </p:sp>
    </p:spTree>
    <p:extLst>
      <p:ext uri="{BB962C8B-B14F-4D97-AF65-F5344CB8AC3E}">
        <p14:creationId xmlns:p14="http://schemas.microsoft.com/office/powerpoint/2010/main" val="167937253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4"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4" y="1626447"/>
            <a:ext cx="3309144" cy="5316538"/>
          </a:xfrm>
        </p:spPr>
        <p:txBody>
          <a:bodyPr/>
          <a:lstStyle>
            <a:lvl1pPr marL="0" indent="0">
              <a:buNone/>
              <a:defRPr sz="1600"/>
            </a:lvl1pPr>
            <a:lvl2pPr marL="509233" indent="0">
              <a:buNone/>
              <a:defRPr sz="1300"/>
            </a:lvl2pPr>
            <a:lvl3pPr marL="1018467" indent="0">
              <a:buNone/>
              <a:defRPr sz="1100"/>
            </a:lvl3pPr>
            <a:lvl4pPr marL="1527701" indent="0">
              <a:buNone/>
              <a:defRPr sz="1000"/>
            </a:lvl4pPr>
            <a:lvl5pPr marL="2036935" indent="0">
              <a:buNone/>
              <a:defRPr sz="1000"/>
            </a:lvl5pPr>
            <a:lvl6pPr marL="2546169" indent="0">
              <a:buNone/>
              <a:defRPr sz="1000"/>
            </a:lvl6pPr>
            <a:lvl7pPr marL="3055400" indent="0">
              <a:buNone/>
              <a:defRPr sz="1000"/>
            </a:lvl7pPr>
            <a:lvl8pPr marL="3564636" indent="0">
              <a:buNone/>
              <a:defRPr sz="1000"/>
            </a:lvl8pPr>
            <a:lvl9pPr marL="4073867"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25593C4-1D31-420D-A68D-B030CF641349}" type="slidenum">
              <a:rPr lang="en-US"/>
              <a:pPr>
                <a:defRPr/>
              </a:pPr>
              <a:t>‹#›</a:t>
            </a:fld>
            <a:endParaRPr lang="en-US" dirty="0"/>
          </a:p>
        </p:txBody>
      </p:sp>
    </p:spTree>
    <p:extLst>
      <p:ext uri="{BB962C8B-B14F-4D97-AF65-F5344CB8AC3E}">
        <p14:creationId xmlns:p14="http://schemas.microsoft.com/office/powerpoint/2010/main" val="36884938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33" indent="0">
              <a:buNone/>
              <a:defRPr sz="3100"/>
            </a:lvl2pPr>
            <a:lvl3pPr marL="1018467" indent="0">
              <a:buNone/>
              <a:defRPr sz="2700"/>
            </a:lvl3pPr>
            <a:lvl4pPr marL="1527701" indent="0">
              <a:buNone/>
              <a:defRPr sz="2200"/>
            </a:lvl4pPr>
            <a:lvl5pPr marL="2036935" indent="0">
              <a:buNone/>
              <a:defRPr sz="2200"/>
            </a:lvl5pPr>
            <a:lvl6pPr marL="2546169" indent="0">
              <a:buNone/>
              <a:defRPr sz="2200"/>
            </a:lvl6pPr>
            <a:lvl7pPr marL="3055400" indent="0">
              <a:buNone/>
              <a:defRPr sz="2200"/>
            </a:lvl7pPr>
            <a:lvl8pPr marL="3564636" indent="0">
              <a:buNone/>
              <a:defRPr sz="2200"/>
            </a:lvl8pPr>
            <a:lvl9pPr marL="4073867"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33" indent="0">
              <a:buNone/>
              <a:defRPr sz="1300"/>
            </a:lvl2pPr>
            <a:lvl3pPr marL="1018467" indent="0">
              <a:buNone/>
              <a:defRPr sz="1100"/>
            </a:lvl3pPr>
            <a:lvl4pPr marL="1527701" indent="0">
              <a:buNone/>
              <a:defRPr sz="1000"/>
            </a:lvl4pPr>
            <a:lvl5pPr marL="2036935" indent="0">
              <a:buNone/>
              <a:defRPr sz="1000"/>
            </a:lvl5pPr>
            <a:lvl6pPr marL="2546169" indent="0">
              <a:buNone/>
              <a:defRPr sz="1000"/>
            </a:lvl6pPr>
            <a:lvl7pPr marL="3055400" indent="0">
              <a:buNone/>
              <a:defRPr sz="1000"/>
            </a:lvl7pPr>
            <a:lvl8pPr marL="3564636" indent="0">
              <a:buNone/>
              <a:defRPr sz="1000"/>
            </a:lvl8pPr>
            <a:lvl9pPr marL="4073867"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66D4DFD7-999D-41CA-BC50-F47F89594EF1}" type="slidenum">
              <a:rPr lang="en-US"/>
              <a:pPr>
                <a:defRPr/>
              </a:pPr>
              <a:t>‹#›</a:t>
            </a:fld>
            <a:endParaRPr lang="en-US" dirty="0"/>
          </a:p>
        </p:txBody>
      </p:sp>
    </p:spTree>
    <p:extLst>
      <p:ext uri="{BB962C8B-B14F-4D97-AF65-F5344CB8AC3E}">
        <p14:creationId xmlns:p14="http://schemas.microsoft.com/office/powerpoint/2010/main" val="116598048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BB7BBA61-5B89-4CFF-B03C-2B6C089A274B}" type="slidenum">
              <a:rPr lang="en-US"/>
              <a:pPr>
                <a:defRPr/>
              </a:pPr>
              <a:t>‹#›</a:t>
            </a:fld>
            <a:endParaRPr lang="en-US" dirty="0"/>
          </a:p>
        </p:txBody>
      </p:sp>
    </p:spTree>
    <p:extLst>
      <p:ext uri="{BB962C8B-B14F-4D97-AF65-F5344CB8AC3E}">
        <p14:creationId xmlns:p14="http://schemas.microsoft.com/office/powerpoint/2010/main" val="422498346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D6ED8DF-B4E2-465F-A254-0B3AF3D68CF9}" type="slidenum">
              <a:rPr lang="en-US"/>
              <a:pPr>
                <a:defRPr/>
              </a:pPr>
              <a:t>‹#›</a:t>
            </a:fld>
            <a:endParaRPr lang="en-US" dirty="0"/>
          </a:p>
        </p:txBody>
      </p:sp>
    </p:spTree>
    <p:extLst>
      <p:ext uri="{BB962C8B-B14F-4D97-AF65-F5344CB8AC3E}">
        <p14:creationId xmlns:p14="http://schemas.microsoft.com/office/powerpoint/2010/main" val="255179381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174" indent="0" algn="ctr">
              <a:buNone/>
              <a:defRPr/>
            </a:lvl2pPr>
            <a:lvl3pPr marL="1018348" indent="0" algn="ctr">
              <a:buNone/>
              <a:defRPr/>
            </a:lvl3pPr>
            <a:lvl4pPr marL="1527523" indent="0" algn="ctr">
              <a:buNone/>
              <a:defRPr/>
            </a:lvl4pPr>
            <a:lvl5pPr marL="2036696" indent="0" algn="ctr">
              <a:buNone/>
              <a:defRPr/>
            </a:lvl5pPr>
            <a:lvl6pPr marL="2545871" indent="0" algn="ctr">
              <a:buNone/>
              <a:defRPr/>
            </a:lvl6pPr>
            <a:lvl7pPr marL="3055043" indent="0" algn="ctr">
              <a:buNone/>
              <a:defRPr/>
            </a:lvl7pPr>
            <a:lvl8pPr marL="3564219" indent="0" algn="ctr">
              <a:buNone/>
              <a:defRPr/>
            </a:lvl8pPr>
            <a:lvl9pPr marL="4073390"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CDD02167-4ED1-4091-9A6A-8087744CE742}" type="slidenum">
              <a:rPr lang="en-US"/>
              <a:pPr>
                <a:defRPr/>
              </a:pPr>
              <a:t>‹#›</a:t>
            </a:fld>
            <a:endParaRPr lang="en-US" dirty="0"/>
          </a:p>
        </p:txBody>
      </p:sp>
    </p:spTree>
    <p:extLst>
      <p:ext uri="{BB962C8B-B14F-4D97-AF65-F5344CB8AC3E}">
        <p14:creationId xmlns:p14="http://schemas.microsoft.com/office/powerpoint/2010/main" val="33183178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95782CFD-B733-4E3A-BB7D-3E474AAEDB7A}" type="slidenum">
              <a:rPr lang="en-US"/>
              <a:pPr>
                <a:defRPr/>
              </a:pPr>
              <a:t>‹#›</a:t>
            </a:fld>
            <a:endParaRPr lang="en-US" dirty="0"/>
          </a:p>
        </p:txBody>
      </p:sp>
    </p:spTree>
    <p:extLst>
      <p:ext uri="{BB962C8B-B14F-4D97-AF65-F5344CB8AC3E}">
        <p14:creationId xmlns:p14="http://schemas.microsoft.com/office/powerpoint/2010/main" val="30002917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2"/>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174" indent="0">
              <a:buNone/>
              <a:defRPr sz="2000"/>
            </a:lvl2pPr>
            <a:lvl3pPr marL="1018348" indent="0">
              <a:buNone/>
              <a:defRPr sz="1800"/>
            </a:lvl3pPr>
            <a:lvl4pPr marL="1527523" indent="0">
              <a:buNone/>
              <a:defRPr sz="1600"/>
            </a:lvl4pPr>
            <a:lvl5pPr marL="2036696" indent="0">
              <a:buNone/>
              <a:defRPr sz="1600"/>
            </a:lvl5pPr>
            <a:lvl6pPr marL="2545871" indent="0">
              <a:buNone/>
              <a:defRPr sz="1600"/>
            </a:lvl6pPr>
            <a:lvl7pPr marL="3055043" indent="0">
              <a:buNone/>
              <a:defRPr sz="1600"/>
            </a:lvl7pPr>
            <a:lvl8pPr marL="3564219" indent="0">
              <a:buNone/>
              <a:defRPr sz="1600"/>
            </a:lvl8pPr>
            <a:lvl9pPr marL="4073390"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A7CFA252-CB19-46BD-A226-3100BFE56B05}" type="slidenum">
              <a:rPr lang="en-US"/>
              <a:pPr>
                <a:defRPr/>
              </a:pPr>
              <a:t>‹#›</a:t>
            </a:fld>
            <a:endParaRPr lang="en-US" dirty="0"/>
          </a:p>
        </p:txBody>
      </p:sp>
    </p:spTree>
    <p:extLst>
      <p:ext uri="{BB962C8B-B14F-4D97-AF65-F5344CB8AC3E}">
        <p14:creationId xmlns:p14="http://schemas.microsoft.com/office/powerpoint/2010/main" val="17324629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B949FFDA-314B-43D8-9864-1B819C66993B}" type="slidenum">
              <a:rPr lang="en-US"/>
              <a:pPr>
                <a:defRPr/>
              </a:pPr>
              <a:t>‹#›</a:t>
            </a:fld>
            <a:endParaRPr lang="en-US" dirty="0"/>
          </a:p>
        </p:txBody>
      </p:sp>
    </p:spTree>
    <p:extLst>
      <p:ext uri="{BB962C8B-B14F-4D97-AF65-F5344CB8AC3E}">
        <p14:creationId xmlns:p14="http://schemas.microsoft.com/office/powerpoint/2010/main" val="5655488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174" indent="0">
              <a:buNone/>
              <a:defRPr sz="2200" b="1"/>
            </a:lvl2pPr>
            <a:lvl3pPr marL="1018348" indent="0">
              <a:buNone/>
              <a:defRPr sz="2000" b="1"/>
            </a:lvl3pPr>
            <a:lvl4pPr marL="1527523" indent="0">
              <a:buNone/>
              <a:defRPr sz="1800" b="1"/>
            </a:lvl4pPr>
            <a:lvl5pPr marL="2036696" indent="0">
              <a:buNone/>
              <a:defRPr sz="1800" b="1"/>
            </a:lvl5pPr>
            <a:lvl6pPr marL="2545871" indent="0">
              <a:buNone/>
              <a:defRPr sz="1800" b="1"/>
            </a:lvl6pPr>
            <a:lvl7pPr marL="3055043" indent="0">
              <a:buNone/>
              <a:defRPr sz="1800" b="1"/>
            </a:lvl7pPr>
            <a:lvl8pPr marL="3564219" indent="0">
              <a:buNone/>
              <a:defRPr sz="1800" b="1"/>
            </a:lvl8pPr>
            <a:lvl9pPr marL="4073390"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2" y="1739795"/>
            <a:ext cx="4445953" cy="725064"/>
          </a:xfrm>
        </p:spPr>
        <p:txBody>
          <a:bodyPr anchor="b"/>
          <a:lstStyle>
            <a:lvl1pPr marL="0" indent="0">
              <a:buNone/>
              <a:defRPr sz="2700" b="1"/>
            </a:lvl1pPr>
            <a:lvl2pPr marL="509174" indent="0">
              <a:buNone/>
              <a:defRPr sz="2200" b="1"/>
            </a:lvl2pPr>
            <a:lvl3pPr marL="1018348" indent="0">
              <a:buNone/>
              <a:defRPr sz="2000" b="1"/>
            </a:lvl3pPr>
            <a:lvl4pPr marL="1527523" indent="0">
              <a:buNone/>
              <a:defRPr sz="1800" b="1"/>
            </a:lvl4pPr>
            <a:lvl5pPr marL="2036696" indent="0">
              <a:buNone/>
              <a:defRPr sz="1800" b="1"/>
            </a:lvl5pPr>
            <a:lvl6pPr marL="2545871" indent="0">
              <a:buNone/>
              <a:defRPr sz="1800" b="1"/>
            </a:lvl6pPr>
            <a:lvl7pPr marL="3055043" indent="0">
              <a:buNone/>
              <a:defRPr sz="1800" b="1"/>
            </a:lvl7pPr>
            <a:lvl8pPr marL="3564219" indent="0">
              <a:buNone/>
              <a:defRPr sz="1800" b="1"/>
            </a:lvl8pPr>
            <a:lvl9pPr marL="4073390"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2"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CDD2C0C4-DE47-4F67-8837-5693DA147C7E}" type="slidenum">
              <a:rPr lang="en-US"/>
              <a:pPr>
                <a:defRPr/>
              </a:pPr>
              <a:t>‹#›</a:t>
            </a:fld>
            <a:endParaRPr lang="en-US" dirty="0"/>
          </a:p>
        </p:txBody>
      </p:sp>
    </p:spTree>
    <p:extLst>
      <p:ext uri="{BB962C8B-B14F-4D97-AF65-F5344CB8AC3E}">
        <p14:creationId xmlns:p14="http://schemas.microsoft.com/office/powerpoint/2010/main" val="187560493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687BC2AE-CD7A-468D-B6FD-785322FE8988}" type="slidenum">
              <a:rPr lang="en-US"/>
              <a:pPr>
                <a:defRPr/>
              </a:pPr>
              <a:t>‹#›</a:t>
            </a:fld>
            <a:endParaRPr lang="en-US" dirty="0"/>
          </a:p>
        </p:txBody>
      </p:sp>
    </p:spTree>
    <p:extLst>
      <p:ext uri="{BB962C8B-B14F-4D97-AF65-F5344CB8AC3E}">
        <p14:creationId xmlns:p14="http://schemas.microsoft.com/office/powerpoint/2010/main" val="29221378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5155FE38-57E1-4546-9838-D63FE2926DD7}" type="slidenum">
              <a:rPr lang="en-US"/>
              <a:pPr>
                <a:defRPr/>
              </a:pPr>
              <a:t>‹#›</a:t>
            </a:fld>
            <a:endParaRPr lang="en-US" dirty="0"/>
          </a:p>
        </p:txBody>
      </p:sp>
    </p:spTree>
    <p:extLst>
      <p:ext uri="{BB962C8B-B14F-4D97-AF65-F5344CB8AC3E}">
        <p14:creationId xmlns:p14="http://schemas.microsoft.com/office/powerpoint/2010/main" val="245075316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5"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marL="381880" indent="-381880">
              <a:buClr>
                <a:schemeClr val="accent2"/>
              </a:buClr>
              <a:buFont typeface="Arial" pitchFamily="34" charset="0"/>
              <a:buChar char="•"/>
              <a:defRPr sz="2200"/>
            </a:lvl1pPr>
            <a:lvl2pPr marL="834479" indent="-325306">
              <a:buClr>
                <a:schemeClr val="accent2"/>
              </a:buClr>
              <a:buFont typeface="Arial" pitchFamily="34" charset="0"/>
              <a:buChar char="•"/>
              <a:defRPr sz="2200"/>
            </a:lvl2pPr>
            <a:lvl3pPr marL="1272936" indent="-254586">
              <a:buClr>
                <a:schemeClr val="accent2"/>
              </a:buClr>
              <a:buFont typeface="Arial" pitchFamily="34" charset="0"/>
              <a:buChar char="•"/>
              <a:defRPr sz="2200"/>
            </a:lvl3pPr>
            <a:lvl4pPr marL="1782108" indent="-254586">
              <a:buClr>
                <a:schemeClr val="accent2"/>
              </a:buClr>
              <a:buFont typeface="Arial" pitchFamily="34" charset="0"/>
              <a:buChar char="•"/>
              <a:defRPr sz="2200"/>
            </a:lvl4pPr>
            <a:lvl5pPr marL="2291283" indent="-254586">
              <a:buClr>
                <a:schemeClr val="accent2"/>
              </a:buClr>
              <a:buFont typeface="Arial" pitchFamily="34" charset="0"/>
              <a:buChar cha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2925" y="1626447"/>
            <a:ext cx="3309144" cy="5316538"/>
          </a:xfrm>
        </p:spPr>
        <p:txBody>
          <a:bodyPr/>
          <a:lstStyle>
            <a:lvl1pPr marL="0" indent="0">
              <a:buNone/>
              <a:defRPr sz="1600"/>
            </a:lvl1pPr>
            <a:lvl2pPr marL="509174" indent="0">
              <a:buNone/>
              <a:defRPr sz="1300"/>
            </a:lvl2pPr>
            <a:lvl3pPr marL="1018348" indent="0">
              <a:buNone/>
              <a:defRPr sz="1100"/>
            </a:lvl3pPr>
            <a:lvl4pPr marL="1527523" indent="0">
              <a:buNone/>
              <a:defRPr sz="1000"/>
            </a:lvl4pPr>
            <a:lvl5pPr marL="2036696" indent="0">
              <a:buNone/>
              <a:defRPr sz="1000"/>
            </a:lvl5pPr>
            <a:lvl6pPr marL="2545871" indent="0">
              <a:buNone/>
              <a:defRPr sz="1000"/>
            </a:lvl6pPr>
            <a:lvl7pPr marL="3055043" indent="0">
              <a:buNone/>
              <a:defRPr sz="1000"/>
            </a:lvl7pPr>
            <a:lvl8pPr marL="3564219" indent="0">
              <a:buNone/>
              <a:defRPr sz="1000"/>
            </a:lvl8pPr>
            <a:lvl9pPr marL="4073390"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6FE27AF-C733-4897-A029-1A5E401BB91A}" type="slidenum">
              <a:rPr lang="en-US"/>
              <a:pPr>
                <a:defRPr/>
              </a:pPr>
              <a:t>‹#›</a:t>
            </a:fld>
            <a:endParaRPr lang="en-US" dirty="0"/>
          </a:p>
        </p:txBody>
      </p:sp>
    </p:spTree>
    <p:extLst>
      <p:ext uri="{BB962C8B-B14F-4D97-AF65-F5344CB8AC3E}">
        <p14:creationId xmlns:p14="http://schemas.microsoft.com/office/powerpoint/2010/main" val="349136134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174" indent="0">
              <a:buNone/>
              <a:defRPr sz="3100"/>
            </a:lvl2pPr>
            <a:lvl3pPr marL="1018348" indent="0">
              <a:buNone/>
              <a:defRPr sz="2700"/>
            </a:lvl3pPr>
            <a:lvl4pPr marL="1527523" indent="0">
              <a:buNone/>
              <a:defRPr sz="2200"/>
            </a:lvl4pPr>
            <a:lvl5pPr marL="2036696" indent="0">
              <a:buNone/>
              <a:defRPr sz="2200"/>
            </a:lvl5pPr>
            <a:lvl6pPr marL="2545871" indent="0">
              <a:buNone/>
              <a:defRPr sz="2200"/>
            </a:lvl6pPr>
            <a:lvl7pPr marL="3055043" indent="0">
              <a:buNone/>
              <a:defRPr sz="2200"/>
            </a:lvl7pPr>
            <a:lvl8pPr marL="3564219" indent="0">
              <a:buNone/>
              <a:defRPr sz="2200"/>
            </a:lvl8pPr>
            <a:lvl9pPr marL="4073390"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174" indent="0">
              <a:buNone/>
              <a:defRPr sz="1300"/>
            </a:lvl2pPr>
            <a:lvl3pPr marL="1018348" indent="0">
              <a:buNone/>
              <a:defRPr sz="1100"/>
            </a:lvl3pPr>
            <a:lvl4pPr marL="1527523" indent="0">
              <a:buNone/>
              <a:defRPr sz="1000"/>
            </a:lvl4pPr>
            <a:lvl5pPr marL="2036696" indent="0">
              <a:buNone/>
              <a:defRPr sz="1000"/>
            </a:lvl5pPr>
            <a:lvl6pPr marL="2545871" indent="0">
              <a:buNone/>
              <a:defRPr sz="1000"/>
            </a:lvl6pPr>
            <a:lvl7pPr marL="3055043" indent="0">
              <a:buNone/>
              <a:defRPr sz="1000"/>
            </a:lvl7pPr>
            <a:lvl8pPr marL="3564219" indent="0">
              <a:buNone/>
              <a:defRPr sz="1000"/>
            </a:lvl8pPr>
            <a:lvl9pPr marL="4073390"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FD0AA34-FA64-458D-89A9-AF33D2D39A7F}" type="slidenum">
              <a:rPr lang="en-US"/>
              <a:pPr>
                <a:defRPr/>
              </a:pPr>
              <a:t>‹#›</a:t>
            </a:fld>
            <a:endParaRPr lang="en-US" dirty="0"/>
          </a:p>
        </p:txBody>
      </p:sp>
    </p:spTree>
    <p:extLst>
      <p:ext uri="{BB962C8B-B14F-4D97-AF65-F5344CB8AC3E}">
        <p14:creationId xmlns:p14="http://schemas.microsoft.com/office/powerpoint/2010/main" val="29215791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0031EE0-6452-4ECD-8448-78AFC3D40C75}" type="slidenum">
              <a:rPr lang="en-US"/>
              <a:pPr>
                <a:defRPr/>
              </a:pPr>
              <a:t>‹#›</a:t>
            </a:fld>
            <a:endParaRPr lang="en-US" dirty="0"/>
          </a:p>
        </p:txBody>
      </p:sp>
    </p:spTree>
    <p:extLst>
      <p:ext uri="{BB962C8B-B14F-4D97-AF65-F5344CB8AC3E}">
        <p14:creationId xmlns:p14="http://schemas.microsoft.com/office/powerpoint/2010/main" val="304360983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A887EF6-5416-4308-9232-CBE3D2FE2679}" type="slidenum">
              <a:rPr lang="en-US"/>
              <a:pPr>
                <a:defRPr/>
              </a:pPr>
              <a:t>‹#›</a:t>
            </a:fld>
            <a:endParaRPr lang="en-US" dirty="0"/>
          </a:p>
        </p:txBody>
      </p:sp>
    </p:spTree>
    <p:extLst>
      <p:ext uri="{BB962C8B-B14F-4D97-AF65-F5344CB8AC3E}">
        <p14:creationId xmlns:p14="http://schemas.microsoft.com/office/powerpoint/2010/main" val="325683748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l="51479" t="15384" b="33333"/>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20987785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3280880F-BF97-4626-9A7D-AE9DA6288AC8}" type="slidenum">
              <a:rPr lang="en-US"/>
              <a:pPr>
                <a:defRPr/>
              </a:pPr>
              <a:t>‹#›</a:t>
            </a:fld>
            <a:endParaRPr lang="en-US" dirty="0"/>
          </a:p>
        </p:txBody>
      </p:sp>
    </p:spTree>
    <p:extLst>
      <p:ext uri="{BB962C8B-B14F-4D97-AF65-F5344CB8AC3E}">
        <p14:creationId xmlns:p14="http://schemas.microsoft.com/office/powerpoint/2010/main" val="92669271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5" y="431800"/>
            <a:ext cx="7058343" cy="2072640"/>
          </a:xfrm>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AA127093-E3AC-45B3-BFAE-AC26AA85663D}" type="slidenum">
              <a:rPr lang="en-US"/>
              <a:pPr>
                <a:defRPr/>
              </a:pPr>
              <a:t>‹#›</a:t>
            </a:fld>
            <a:endParaRPr lang="en-US" dirty="0"/>
          </a:p>
        </p:txBody>
      </p:sp>
    </p:spTree>
    <p:extLst>
      <p:ext uri="{BB962C8B-B14F-4D97-AF65-F5344CB8AC3E}">
        <p14:creationId xmlns:p14="http://schemas.microsoft.com/office/powerpoint/2010/main" val="79672711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5"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BC870C54-E949-4D31-8AB7-B8B4CFEE0945}" type="slidenum">
              <a:rPr lang="en-US"/>
              <a:pPr>
                <a:defRPr/>
              </a:pPr>
              <a:t>‹#›</a:t>
            </a:fld>
            <a:endParaRPr lang="en-US" dirty="0"/>
          </a:p>
        </p:txBody>
      </p:sp>
    </p:spTree>
    <p:extLst>
      <p:ext uri="{BB962C8B-B14F-4D97-AF65-F5344CB8AC3E}">
        <p14:creationId xmlns:p14="http://schemas.microsoft.com/office/powerpoint/2010/main" val="103008045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115" indent="0" algn="ctr">
              <a:buNone/>
              <a:defRPr/>
            </a:lvl2pPr>
            <a:lvl3pPr marL="1018228" indent="0" algn="ctr">
              <a:buNone/>
              <a:defRPr/>
            </a:lvl3pPr>
            <a:lvl4pPr marL="1527344" indent="0" algn="ctr">
              <a:buNone/>
              <a:defRPr/>
            </a:lvl4pPr>
            <a:lvl5pPr marL="2036458" indent="0" algn="ctr">
              <a:buNone/>
              <a:defRPr/>
            </a:lvl5pPr>
            <a:lvl6pPr marL="2545574" indent="0" algn="ctr">
              <a:buNone/>
              <a:defRPr/>
            </a:lvl6pPr>
            <a:lvl7pPr marL="3054686" indent="0" algn="ctr">
              <a:buNone/>
              <a:defRPr/>
            </a:lvl7pPr>
            <a:lvl8pPr marL="3563802" indent="0" algn="ctr">
              <a:buNone/>
              <a:defRPr/>
            </a:lvl8pPr>
            <a:lvl9pPr marL="4072914"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B5859DBF-D064-47F5-A19F-B065EC71E757}" type="slidenum">
              <a:rPr lang="en-US"/>
              <a:pPr>
                <a:defRPr/>
              </a:pPr>
              <a:t>‹#›</a:t>
            </a:fld>
            <a:endParaRPr lang="en-US" dirty="0"/>
          </a:p>
        </p:txBody>
      </p:sp>
    </p:spTree>
    <p:extLst>
      <p:ext uri="{BB962C8B-B14F-4D97-AF65-F5344CB8AC3E}">
        <p14:creationId xmlns:p14="http://schemas.microsoft.com/office/powerpoint/2010/main" val="38378658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08D7D56B-819A-4080-948D-58117E063A92}" type="slidenum">
              <a:rPr lang="en-US"/>
              <a:pPr>
                <a:defRPr/>
              </a:pPr>
              <a:t>‹#›</a:t>
            </a:fld>
            <a:endParaRPr lang="en-US" dirty="0"/>
          </a:p>
        </p:txBody>
      </p:sp>
    </p:spTree>
    <p:extLst>
      <p:ext uri="{BB962C8B-B14F-4D97-AF65-F5344CB8AC3E}">
        <p14:creationId xmlns:p14="http://schemas.microsoft.com/office/powerpoint/2010/main" val="387466055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3"/>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115" indent="0">
              <a:buNone/>
              <a:defRPr sz="2000"/>
            </a:lvl2pPr>
            <a:lvl3pPr marL="1018228" indent="0">
              <a:buNone/>
              <a:defRPr sz="1800"/>
            </a:lvl3pPr>
            <a:lvl4pPr marL="1527344" indent="0">
              <a:buNone/>
              <a:defRPr sz="1600"/>
            </a:lvl4pPr>
            <a:lvl5pPr marL="2036458" indent="0">
              <a:buNone/>
              <a:defRPr sz="1600"/>
            </a:lvl5pPr>
            <a:lvl6pPr marL="2545574" indent="0">
              <a:buNone/>
              <a:defRPr sz="1600"/>
            </a:lvl6pPr>
            <a:lvl7pPr marL="3054686" indent="0">
              <a:buNone/>
              <a:defRPr sz="1600"/>
            </a:lvl7pPr>
            <a:lvl8pPr marL="3563802" indent="0">
              <a:buNone/>
              <a:defRPr sz="1600"/>
            </a:lvl8pPr>
            <a:lvl9pPr marL="4072914"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5EE30AB6-4310-4776-B953-FC8BD97BDD60}" type="slidenum">
              <a:rPr lang="en-US"/>
              <a:pPr>
                <a:defRPr/>
              </a:pPr>
              <a:t>‹#›</a:t>
            </a:fld>
            <a:endParaRPr lang="en-US" dirty="0"/>
          </a:p>
        </p:txBody>
      </p:sp>
    </p:spTree>
    <p:extLst>
      <p:ext uri="{BB962C8B-B14F-4D97-AF65-F5344CB8AC3E}">
        <p14:creationId xmlns:p14="http://schemas.microsoft.com/office/powerpoint/2010/main" val="144463018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789CA127-F5B1-4790-A209-CFDF1353B2F2}" type="slidenum">
              <a:rPr lang="en-US"/>
              <a:pPr>
                <a:defRPr/>
              </a:pPr>
              <a:t>‹#›</a:t>
            </a:fld>
            <a:endParaRPr lang="en-US" dirty="0"/>
          </a:p>
        </p:txBody>
      </p:sp>
    </p:spTree>
    <p:extLst>
      <p:ext uri="{BB962C8B-B14F-4D97-AF65-F5344CB8AC3E}">
        <p14:creationId xmlns:p14="http://schemas.microsoft.com/office/powerpoint/2010/main" val="318423715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115" indent="0">
              <a:buNone/>
              <a:defRPr sz="2200" b="1"/>
            </a:lvl2pPr>
            <a:lvl3pPr marL="1018228" indent="0">
              <a:buNone/>
              <a:defRPr sz="2000" b="1"/>
            </a:lvl3pPr>
            <a:lvl4pPr marL="1527344" indent="0">
              <a:buNone/>
              <a:defRPr sz="1800" b="1"/>
            </a:lvl4pPr>
            <a:lvl5pPr marL="2036458" indent="0">
              <a:buNone/>
              <a:defRPr sz="1800" b="1"/>
            </a:lvl5pPr>
            <a:lvl6pPr marL="2545574" indent="0">
              <a:buNone/>
              <a:defRPr sz="1800" b="1"/>
            </a:lvl6pPr>
            <a:lvl7pPr marL="3054686" indent="0">
              <a:buNone/>
              <a:defRPr sz="1800" b="1"/>
            </a:lvl7pPr>
            <a:lvl8pPr marL="3563802" indent="0">
              <a:buNone/>
              <a:defRPr sz="1800" b="1"/>
            </a:lvl8pPr>
            <a:lvl9pPr marL="4072914"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3" y="1739795"/>
            <a:ext cx="4445953" cy="725064"/>
          </a:xfrm>
        </p:spPr>
        <p:txBody>
          <a:bodyPr anchor="b"/>
          <a:lstStyle>
            <a:lvl1pPr marL="0" indent="0">
              <a:buNone/>
              <a:defRPr sz="2700" b="1"/>
            </a:lvl1pPr>
            <a:lvl2pPr marL="509115" indent="0">
              <a:buNone/>
              <a:defRPr sz="2200" b="1"/>
            </a:lvl2pPr>
            <a:lvl3pPr marL="1018228" indent="0">
              <a:buNone/>
              <a:defRPr sz="2000" b="1"/>
            </a:lvl3pPr>
            <a:lvl4pPr marL="1527344" indent="0">
              <a:buNone/>
              <a:defRPr sz="1800" b="1"/>
            </a:lvl4pPr>
            <a:lvl5pPr marL="2036458" indent="0">
              <a:buNone/>
              <a:defRPr sz="1800" b="1"/>
            </a:lvl5pPr>
            <a:lvl6pPr marL="2545574" indent="0">
              <a:buNone/>
              <a:defRPr sz="1800" b="1"/>
            </a:lvl6pPr>
            <a:lvl7pPr marL="3054686" indent="0">
              <a:buNone/>
              <a:defRPr sz="1800" b="1"/>
            </a:lvl7pPr>
            <a:lvl8pPr marL="3563802" indent="0">
              <a:buNone/>
              <a:defRPr sz="1800" b="1"/>
            </a:lvl8pPr>
            <a:lvl9pPr marL="4072914"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3"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58C7A4E0-5773-4709-8A19-5A736905E399}" type="slidenum">
              <a:rPr lang="en-US"/>
              <a:pPr>
                <a:defRPr/>
              </a:pPr>
              <a:t>‹#›</a:t>
            </a:fld>
            <a:endParaRPr lang="en-US" dirty="0"/>
          </a:p>
        </p:txBody>
      </p:sp>
    </p:spTree>
    <p:extLst>
      <p:ext uri="{BB962C8B-B14F-4D97-AF65-F5344CB8AC3E}">
        <p14:creationId xmlns:p14="http://schemas.microsoft.com/office/powerpoint/2010/main" val="332046464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D35B56D0-60FE-49A8-8362-BFE7F83E4CDB}" type="slidenum">
              <a:rPr lang="en-US"/>
              <a:pPr>
                <a:defRPr/>
              </a:pPr>
              <a:t>‹#›</a:t>
            </a:fld>
            <a:endParaRPr lang="en-US" dirty="0"/>
          </a:p>
        </p:txBody>
      </p:sp>
    </p:spTree>
    <p:extLst>
      <p:ext uri="{BB962C8B-B14F-4D97-AF65-F5344CB8AC3E}">
        <p14:creationId xmlns:p14="http://schemas.microsoft.com/office/powerpoint/2010/main" val="344339225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CFA2C024-0F51-4C13-B5EC-2D7EC14E2DA0}" type="slidenum">
              <a:rPr lang="en-US"/>
              <a:pPr>
                <a:defRPr/>
              </a:pPr>
              <a:t>‹#›</a:t>
            </a:fld>
            <a:endParaRPr lang="en-US" dirty="0"/>
          </a:p>
        </p:txBody>
      </p:sp>
    </p:spTree>
    <p:extLst>
      <p:ext uri="{BB962C8B-B14F-4D97-AF65-F5344CB8AC3E}">
        <p14:creationId xmlns:p14="http://schemas.microsoft.com/office/powerpoint/2010/main" val="417214236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5"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marL="381835" indent="-381835">
              <a:buClr>
                <a:schemeClr val="accent2"/>
              </a:buClr>
              <a:buFont typeface="Arial" pitchFamily="34" charset="0"/>
              <a:buChar char="•"/>
              <a:defRPr sz="2200"/>
            </a:lvl1pPr>
            <a:lvl2pPr marL="834381" indent="-325268">
              <a:buClr>
                <a:schemeClr val="accent2"/>
              </a:buClr>
              <a:buFont typeface="Arial" pitchFamily="34" charset="0"/>
              <a:buChar char="•"/>
              <a:defRPr sz="2200"/>
            </a:lvl2pPr>
            <a:lvl3pPr marL="1272787" indent="-254556">
              <a:buClr>
                <a:schemeClr val="accent2"/>
              </a:buClr>
              <a:buFont typeface="Arial" pitchFamily="34" charset="0"/>
              <a:buChar char="•"/>
              <a:defRPr sz="2200"/>
            </a:lvl3pPr>
            <a:lvl4pPr marL="1781900" indent="-254556">
              <a:buClr>
                <a:schemeClr val="accent2"/>
              </a:buClr>
              <a:buFont typeface="Arial" pitchFamily="34" charset="0"/>
              <a:buChar char="•"/>
              <a:defRPr sz="2200"/>
            </a:lvl4pPr>
            <a:lvl5pPr marL="2291015" indent="-254556">
              <a:buClr>
                <a:schemeClr val="accent2"/>
              </a:buClr>
              <a:buFont typeface="Arial" pitchFamily="34" charset="0"/>
              <a:buChar cha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2925" y="1626447"/>
            <a:ext cx="3309144" cy="5316538"/>
          </a:xfrm>
        </p:spPr>
        <p:txBody>
          <a:bodyPr/>
          <a:lstStyle>
            <a:lvl1pPr marL="0" indent="0">
              <a:buNone/>
              <a:defRPr sz="1600"/>
            </a:lvl1pPr>
            <a:lvl2pPr marL="509115" indent="0">
              <a:buNone/>
              <a:defRPr sz="1300"/>
            </a:lvl2pPr>
            <a:lvl3pPr marL="1018228" indent="0">
              <a:buNone/>
              <a:defRPr sz="1100"/>
            </a:lvl3pPr>
            <a:lvl4pPr marL="1527344" indent="0">
              <a:buNone/>
              <a:defRPr sz="1000"/>
            </a:lvl4pPr>
            <a:lvl5pPr marL="2036458" indent="0">
              <a:buNone/>
              <a:defRPr sz="1000"/>
            </a:lvl5pPr>
            <a:lvl6pPr marL="2545574" indent="0">
              <a:buNone/>
              <a:defRPr sz="1000"/>
            </a:lvl6pPr>
            <a:lvl7pPr marL="3054686" indent="0">
              <a:buNone/>
              <a:defRPr sz="1000"/>
            </a:lvl7pPr>
            <a:lvl8pPr marL="3563802" indent="0">
              <a:buNone/>
              <a:defRPr sz="1000"/>
            </a:lvl8pPr>
            <a:lvl9pPr marL="4072914"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378486B8-BC04-4BA6-918A-F8A684BFBBF9}" type="slidenum">
              <a:rPr lang="en-US"/>
              <a:pPr>
                <a:defRPr/>
              </a:pPr>
              <a:t>‹#›</a:t>
            </a:fld>
            <a:endParaRPr lang="en-US" dirty="0"/>
          </a:p>
        </p:txBody>
      </p:sp>
    </p:spTree>
    <p:extLst>
      <p:ext uri="{BB962C8B-B14F-4D97-AF65-F5344CB8AC3E}">
        <p14:creationId xmlns:p14="http://schemas.microsoft.com/office/powerpoint/2010/main" val="189601032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115" indent="0">
              <a:buNone/>
              <a:defRPr sz="3100"/>
            </a:lvl2pPr>
            <a:lvl3pPr marL="1018228" indent="0">
              <a:buNone/>
              <a:defRPr sz="2700"/>
            </a:lvl3pPr>
            <a:lvl4pPr marL="1527344" indent="0">
              <a:buNone/>
              <a:defRPr sz="2200"/>
            </a:lvl4pPr>
            <a:lvl5pPr marL="2036458" indent="0">
              <a:buNone/>
              <a:defRPr sz="2200"/>
            </a:lvl5pPr>
            <a:lvl6pPr marL="2545574" indent="0">
              <a:buNone/>
              <a:defRPr sz="2200"/>
            </a:lvl6pPr>
            <a:lvl7pPr marL="3054686" indent="0">
              <a:buNone/>
              <a:defRPr sz="2200"/>
            </a:lvl7pPr>
            <a:lvl8pPr marL="3563802" indent="0">
              <a:buNone/>
              <a:defRPr sz="2200"/>
            </a:lvl8pPr>
            <a:lvl9pPr marL="4072914"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115" indent="0">
              <a:buNone/>
              <a:defRPr sz="1300"/>
            </a:lvl2pPr>
            <a:lvl3pPr marL="1018228" indent="0">
              <a:buNone/>
              <a:defRPr sz="1100"/>
            </a:lvl3pPr>
            <a:lvl4pPr marL="1527344" indent="0">
              <a:buNone/>
              <a:defRPr sz="1000"/>
            </a:lvl4pPr>
            <a:lvl5pPr marL="2036458" indent="0">
              <a:buNone/>
              <a:defRPr sz="1000"/>
            </a:lvl5pPr>
            <a:lvl6pPr marL="2545574" indent="0">
              <a:buNone/>
              <a:defRPr sz="1000"/>
            </a:lvl6pPr>
            <a:lvl7pPr marL="3054686" indent="0">
              <a:buNone/>
              <a:defRPr sz="1000"/>
            </a:lvl7pPr>
            <a:lvl8pPr marL="3563802" indent="0">
              <a:buNone/>
              <a:defRPr sz="1000"/>
            </a:lvl8pPr>
            <a:lvl9pPr marL="4072914"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C1A6746-C0C3-433C-A087-C12B51B6C621}" type="slidenum">
              <a:rPr lang="en-US"/>
              <a:pPr>
                <a:defRPr/>
              </a:pPr>
              <a:t>‹#›</a:t>
            </a:fld>
            <a:endParaRPr lang="en-US" dirty="0"/>
          </a:p>
        </p:txBody>
      </p:sp>
    </p:spTree>
    <p:extLst>
      <p:ext uri="{BB962C8B-B14F-4D97-AF65-F5344CB8AC3E}">
        <p14:creationId xmlns:p14="http://schemas.microsoft.com/office/powerpoint/2010/main" val="414376230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635455EE-0D4A-43E2-AB38-BBF85ECEFDEA}" type="slidenum">
              <a:rPr lang="en-US"/>
              <a:pPr>
                <a:defRPr/>
              </a:pPr>
              <a:t>‹#›</a:t>
            </a:fld>
            <a:endParaRPr lang="en-US" dirty="0"/>
          </a:p>
        </p:txBody>
      </p:sp>
    </p:spTree>
    <p:extLst>
      <p:ext uri="{BB962C8B-B14F-4D97-AF65-F5344CB8AC3E}">
        <p14:creationId xmlns:p14="http://schemas.microsoft.com/office/powerpoint/2010/main" val="68386672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04EC3D1B-9134-4B33-990C-A3A2A9D8BC19}" type="slidenum">
              <a:rPr lang="en-US"/>
              <a:pPr>
                <a:defRPr/>
              </a:pPr>
              <a:t>‹#›</a:t>
            </a:fld>
            <a:endParaRPr lang="en-US" dirty="0"/>
          </a:p>
        </p:txBody>
      </p:sp>
    </p:spTree>
    <p:extLst>
      <p:ext uri="{BB962C8B-B14F-4D97-AF65-F5344CB8AC3E}">
        <p14:creationId xmlns:p14="http://schemas.microsoft.com/office/powerpoint/2010/main" val="255332392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l="51479" t="15384" b="33333"/>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184169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86076393-1649-4061-A714-AD9E861969AD}" type="slidenum">
              <a:rPr lang="en-US"/>
              <a:pPr>
                <a:defRPr/>
              </a:pPr>
              <a:t>‹#›</a:t>
            </a:fld>
            <a:endParaRPr lang="en-US" dirty="0"/>
          </a:p>
        </p:txBody>
      </p:sp>
    </p:spTree>
    <p:extLst>
      <p:ext uri="{BB962C8B-B14F-4D97-AF65-F5344CB8AC3E}">
        <p14:creationId xmlns:p14="http://schemas.microsoft.com/office/powerpoint/2010/main" val="108190908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6" y="431800"/>
            <a:ext cx="7058343" cy="2072640"/>
          </a:xfrm>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CC41F6F8-71EE-4904-9C09-7A510E5B8652}" type="slidenum">
              <a:rPr lang="en-US"/>
              <a:pPr>
                <a:defRPr/>
              </a:pPr>
              <a:t>‹#›</a:t>
            </a:fld>
            <a:endParaRPr lang="en-US" dirty="0"/>
          </a:p>
        </p:txBody>
      </p:sp>
    </p:spTree>
    <p:extLst>
      <p:ext uri="{BB962C8B-B14F-4D97-AF65-F5344CB8AC3E}">
        <p14:creationId xmlns:p14="http://schemas.microsoft.com/office/powerpoint/2010/main" val="254635639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6"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9F901765-7E30-49EC-A480-AD9E044F9103}" type="slidenum">
              <a:rPr lang="en-US"/>
              <a:pPr>
                <a:defRPr/>
              </a:pPr>
              <a:t>‹#›</a:t>
            </a:fld>
            <a:endParaRPr lang="en-US" dirty="0"/>
          </a:p>
        </p:txBody>
      </p:sp>
    </p:spTree>
    <p:extLst>
      <p:ext uri="{BB962C8B-B14F-4D97-AF65-F5344CB8AC3E}">
        <p14:creationId xmlns:p14="http://schemas.microsoft.com/office/powerpoint/2010/main" val="19868321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056" indent="0" algn="ctr">
              <a:buNone/>
              <a:defRPr/>
            </a:lvl2pPr>
            <a:lvl3pPr marL="1018109" indent="0" algn="ctr">
              <a:buNone/>
              <a:defRPr/>
            </a:lvl3pPr>
            <a:lvl4pPr marL="1527166" indent="0" algn="ctr">
              <a:buNone/>
              <a:defRPr/>
            </a:lvl4pPr>
            <a:lvl5pPr marL="2036219" indent="0" algn="ctr">
              <a:buNone/>
              <a:defRPr/>
            </a:lvl5pPr>
            <a:lvl6pPr marL="2545276" indent="0" algn="ctr">
              <a:buNone/>
              <a:defRPr/>
            </a:lvl6pPr>
            <a:lvl7pPr marL="3054329" indent="0" algn="ctr">
              <a:buNone/>
              <a:defRPr/>
            </a:lvl7pPr>
            <a:lvl8pPr marL="3563385" indent="0" algn="ctr">
              <a:buNone/>
              <a:defRPr/>
            </a:lvl8pPr>
            <a:lvl9pPr marL="4072438"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C73410FA-325D-4F0B-9794-26C2704B898E}" type="slidenum">
              <a:rPr lang="en-US"/>
              <a:pPr>
                <a:defRPr/>
              </a:pPr>
              <a:t>‹#›</a:t>
            </a:fld>
            <a:endParaRPr lang="en-US" dirty="0"/>
          </a:p>
        </p:txBody>
      </p:sp>
    </p:spTree>
    <p:extLst>
      <p:ext uri="{BB962C8B-B14F-4D97-AF65-F5344CB8AC3E}">
        <p14:creationId xmlns:p14="http://schemas.microsoft.com/office/powerpoint/2010/main" val="256633524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C980498C-F161-4CDB-B9D7-968F9C75618B}" type="slidenum">
              <a:rPr lang="en-US"/>
              <a:pPr>
                <a:defRPr/>
              </a:pPr>
              <a:t>‹#›</a:t>
            </a:fld>
            <a:endParaRPr lang="en-US" dirty="0"/>
          </a:p>
        </p:txBody>
      </p:sp>
    </p:spTree>
    <p:extLst>
      <p:ext uri="{BB962C8B-B14F-4D97-AF65-F5344CB8AC3E}">
        <p14:creationId xmlns:p14="http://schemas.microsoft.com/office/powerpoint/2010/main" val="417795555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4"/>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056" indent="0">
              <a:buNone/>
              <a:defRPr sz="2000"/>
            </a:lvl2pPr>
            <a:lvl3pPr marL="1018109" indent="0">
              <a:buNone/>
              <a:defRPr sz="1800"/>
            </a:lvl3pPr>
            <a:lvl4pPr marL="1527166" indent="0">
              <a:buNone/>
              <a:defRPr sz="1600"/>
            </a:lvl4pPr>
            <a:lvl5pPr marL="2036219" indent="0">
              <a:buNone/>
              <a:defRPr sz="1600"/>
            </a:lvl5pPr>
            <a:lvl6pPr marL="2545276" indent="0">
              <a:buNone/>
              <a:defRPr sz="1600"/>
            </a:lvl6pPr>
            <a:lvl7pPr marL="3054329" indent="0">
              <a:buNone/>
              <a:defRPr sz="1600"/>
            </a:lvl7pPr>
            <a:lvl8pPr marL="3563385" indent="0">
              <a:buNone/>
              <a:defRPr sz="1600"/>
            </a:lvl8pPr>
            <a:lvl9pPr marL="4072438"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3F9AC809-FAFF-4D36-AD04-0694B2E96333}" type="slidenum">
              <a:rPr lang="en-US"/>
              <a:pPr>
                <a:defRPr/>
              </a:pPr>
              <a:t>‹#›</a:t>
            </a:fld>
            <a:endParaRPr lang="en-US" dirty="0"/>
          </a:p>
        </p:txBody>
      </p:sp>
    </p:spTree>
    <p:extLst>
      <p:ext uri="{BB962C8B-B14F-4D97-AF65-F5344CB8AC3E}">
        <p14:creationId xmlns:p14="http://schemas.microsoft.com/office/powerpoint/2010/main" val="1237266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5EB6CDBA-3EA8-410F-8907-2E5484EDD787}" type="slidenum">
              <a:rPr lang="en-US"/>
              <a:pPr>
                <a:defRPr/>
              </a:pPr>
              <a:t>‹#›</a:t>
            </a:fld>
            <a:endParaRPr lang="en-US" dirty="0"/>
          </a:p>
        </p:txBody>
      </p:sp>
    </p:spTree>
    <p:extLst>
      <p:ext uri="{BB962C8B-B14F-4D97-AF65-F5344CB8AC3E}">
        <p14:creationId xmlns:p14="http://schemas.microsoft.com/office/powerpoint/2010/main" val="351070233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056" indent="0">
              <a:buNone/>
              <a:defRPr sz="2200" b="1"/>
            </a:lvl2pPr>
            <a:lvl3pPr marL="1018109" indent="0">
              <a:buNone/>
              <a:defRPr sz="2000" b="1"/>
            </a:lvl3pPr>
            <a:lvl4pPr marL="1527166" indent="0">
              <a:buNone/>
              <a:defRPr sz="1800" b="1"/>
            </a:lvl4pPr>
            <a:lvl5pPr marL="2036219" indent="0">
              <a:buNone/>
              <a:defRPr sz="1800" b="1"/>
            </a:lvl5pPr>
            <a:lvl6pPr marL="2545276" indent="0">
              <a:buNone/>
              <a:defRPr sz="1800" b="1"/>
            </a:lvl6pPr>
            <a:lvl7pPr marL="3054329" indent="0">
              <a:buNone/>
              <a:defRPr sz="1800" b="1"/>
            </a:lvl7pPr>
            <a:lvl8pPr marL="3563385" indent="0">
              <a:buNone/>
              <a:defRPr sz="1800" b="1"/>
            </a:lvl8pPr>
            <a:lvl9pPr marL="4072438"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4" y="1739795"/>
            <a:ext cx="4445953" cy="725064"/>
          </a:xfrm>
        </p:spPr>
        <p:txBody>
          <a:bodyPr anchor="b"/>
          <a:lstStyle>
            <a:lvl1pPr marL="0" indent="0">
              <a:buNone/>
              <a:defRPr sz="2700" b="1"/>
            </a:lvl1pPr>
            <a:lvl2pPr marL="509056" indent="0">
              <a:buNone/>
              <a:defRPr sz="2200" b="1"/>
            </a:lvl2pPr>
            <a:lvl3pPr marL="1018109" indent="0">
              <a:buNone/>
              <a:defRPr sz="2000" b="1"/>
            </a:lvl3pPr>
            <a:lvl4pPr marL="1527166" indent="0">
              <a:buNone/>
              <a:defRPr sz="1800" b="1"/>
            </a:lvl4pPr>
            <a:lvl5pPr marL="2036219" indent="0">
              <a:buNone/>
              <a:defRPr sz="1800" b="1"/>
            </a:lvl5pPr>
            <a:lvl6pPr marL="2545276" indent="0">
              <a:buNone/>
              <a:defRPr sz="1800" b="1"/>
            </a:lvl6pPr>
            <a:lvl7pPr marL="3054329" indent="0">
              <a:buNone/>
              <a:defRPr sz="1800" b="1"/>
            </a:lvl7pPr>
            <a:lvl8pPr marL="3563385" indent="0">
              <a:buNone/>
              <a:defRPr sz="1800" b="1"/>
            </a:lvl8pPr>
            <a:lvl9pPr marL="4072438"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4"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4A1EA738-88A0-49AA-A088-197FF2D72E5F}" type="slidenum">
              <a:rPr lang="en-US"/>
              <a:pPr>
                <a:defRPr/>
              </a:pPr>
              <a:t>‹#›</a:t>
            </a:fld>
            <a:endParaRPr lang="en-US" dirty="0"/>
          </a:p>
        </p:txBody>
      </p:sp>
    </p:spTree>
    <p:extLst>
      <p:ext uri="{BB962C8B-B14F-4D97-AF65-F5344CB8AC3E}">
        <p14:creationId xmlns:p14="http://schemas.microsoft.com/office/powerpoint/2010/main" val="259780729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42946A60-256F-4B4F-B3D7-5C7303F62F97}" type="slidenum">
              <a:rPr lang="en-US"/>
              <a:pPr>
                <a:defRPr/>
              </a:pPr>
              <a:t>‹#›</a:t>
            </a:fld>
            <a:endParaRPr lang="en-US" dirty="0"/>
          </a:p>
        </p:txBody>
      </p:sp>
    </p:spTree>
    <p:extLst>
      <p:ext uri="{BB962C8B-B14F-4D97-AF65-F5344CB8AC3E}">
        <p14:creationId xmlns:p14="http://schemas.microsoft.com/office/powerpoint/2010/main" val="341612449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F6AED3E6-0594-4755-BDB7-ABF2D0067C0C}" type="slidenum">
              <a:rPr lang="en-US"/>
              <a:pPr>
                <a:defRPr/>
              </a:pPr>
              <a:t>‹#›</a:t>
            </a:fld>
            <a:endParaRPr lang="en-US" dirty="0"/>
          </a:p>
        </p:txBody>
      </p:sp>
    </p:spTree>
    <p:extLst>
      <p:ext uri="{BB962C8B-B14F-4D97-AF65-F5344CB8AC3E}">
        <p14:creationId xmlns:p14="http://schemas.microsoft.com/office/powerpoint/2010/main" val="150007547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5"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marL="381791" indent="-381791">
              <a:buClr>
                <a:schemeClr val="accent2"/>
              </a:buClr>
              <a:buFont typeface="Arial" pitchFamily="34" charset="0"/>
              <a:buChar char="•"/>
              <a:defRPr sz="2200"/>
            </a:lvl1pPr>
            <a:lvl2pPr marL="834284" indent="-325231">
              <a:buClr>
                <a:schemeClr val="accent2"/>
              </a:buClr>
              <a:buFont typeface="Arial" pitchFamily="34" charset="0"/>
              <a:buChar char="•"/>
              <a:defRPr sz="2200"/>
            </a:lvl2pPr>
            <a:lvl3pPr marL="1272638" indent="-254527">
              <a:buClr>
                <a:schemeClr val="accent2"/>
              </a:buClr>
              <a:buFont typeface="Arial" pitchFamily="34" charset="0"/>
              <a:buChar char="•"/>
              <a:defRPr sz="2200"/>
            </a:lvl3pPr>
            <a:lvl4pPr marL="1781692" indent="-254527">
              <a:buClr>
                <a:schemeClr val="accent2"/>
              </a:buClr>
              <a:buFont typeface="Arial" pitchFamily="34" charset="0"/>
              <a:buChar char="•"/>
              <a:defRPr sz="2200"/>
            </a:lvl4pPr>
            <a:lvl5pPr marL="2290747" indent="-254527">
              <a:buClr>
                <a:schemeClr val="accent2"/>
              </a:buClr>
              <a:buFont typeface="Arial" pitchFamily="34" charset="0"/>
              <a:buChar cha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2925" y="1626447"/>
            <a:ext cx="3309144" cy="5316538"/>
          </a:xfrm>
        </p:spPr>
        <p:txBody>
          <a:bodyPr/>
          <a:lstStyle>
            <a:lvl1pPr marL="0" indent="0">
              <a:buNone/>
              <a:defRPr sz="1600"/>
            </a:lvl1pPr>
            <a:lvl2pPr marL="509056" indent="0">
              <a:buNone/>
              <a:defRPr sz="1300"/>
            </a:lvl2pPr>
            <a:lvl3pPr marL="1018109" indent="0">
              <a:buNone/>
              <a:defRPr sz="1100"/>
            </a:lvl3pPr>
            <a:lvl4pPr marL="1527166" indent="0">
              <a:buNone/>
              <a:defRPr sz="1000"/>
            </a:lvl4pPr>
            <a:lvl5pPr marL="2036219" indent="0">
              <a:buNone/>
              <a:defRPr sz="1000"/>
            </a:lvl5pPr>
            <a:lvl6pPr marL="2545276" indent="0">
              <a:buNone/>
              <a:defRPr sz="1000"/>
            </a:lvl6pPr>
            <a:lvl7pPr marL="3054329" indent="0">
              <a:buNone/>
              <a:defRPr sz="1000"/>
            </a:lvl7pPr>
            <a:lvl8pPr marL="3563385" indent="0">
              <a:buNone/>
              <a:defRPr sz="1000"/>
            </a:lvl8pPr>
            <a:lvl9pPr marL="4072438"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F5AA83B-A8B7-4997-AF39-14E217690A34}" type="slidenum">
              <a:rPr lang="en-US"/>
              <a:pPr>
                <a:defRPr/>
              </a:pPr>
              <a:t>‹#›</a:t>
            </a:fld>
            <a:endParaRPr lang="en-US" dirty="0"/>
          </a:p>
        </p:txBody>
      </p:sp>
    </p:spTree>
    <p:extLst>
      <p:ext uri="{BB962C8B-B14F-4D97-AF65-F5344CB8AC3E}">
        <p14:creationId xmlns:p14="http://schemas.microsoft.com/office/powerpoint/2010/main" val="55770236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056" indent="0">
              <a:buNone/>
              <a:defRPr sz="3100"/>
            </a:lvl2pPr>
            <a:lvl3pPr marL="1018109" indent="0">
              <a:buNone/>
              <a:defRPr sz="2700"/>
            </a:lvl3pPr>
            <a:lvl4pPr marL="1527166" indent="0">
              <a:buNone/>
              <a:defRPr sz="2200"/>
            </a:lvl4pPr>
            <a:lvl5pPr marL="2036219" indent="0">
              <a:buNone/>
              <a:defRPr sz="2200"/>
            </a:lvl5pPr>
            <a:lvl6pPr marL="2545276" indent="0">
              <a:buNone/>
              <a:defRPr sz="2200"/>
            </a:lvl6pPr>
            <a:lvl7pPr marL="3054329" indent="0">
              <a:buNone/>
              <a:defRPr sz="2200"/>
            </a:lvl7pPr>
            <a:lvl8pPr marL="3563385" indent="0">
              <a:buNone/>
              <a:defRPr sz="2200"/>
            </a:lvl8pPr>
            <a:lvl9pPr marL="4072438"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056" indent="0">
              <a:buNone/>
              <a:defRPr sz="1300"/>
            </a:lvl2pPr>
            <a:lvl3pPr marL="1018109" indent="0">
              <a:buNone/>
              <a:defRPr sz="1100"/>
            </a:lvl3pPr>
            <a:lvl4pPr marL="1527166" indent="0">
              <a:buNone/>
              <a:defRPr sz="1000"/>
            </a:lvl4pPr>
            <a:lvl5pPr marL="2036219" indent="0">
              <a:buNone/>
              <a:defRPr sz="1000"/>
            </a:lvl5pPr>
            <a:lvl6pPr marL="2545276" indent="0">
              <a:buNone/>
              <a:defRPr sz="1000"/>
            </a:lvl6pPr>
            <a:lvl7pPr marL="3054329" indent="0">
              <a:buNone/>
              <a:defRPr sz="1000"/>
            </a:lvl7pPr>
            <a:lvl8pPr marL="3563385" indent="0">
              <a:buNone/>
              <a:defRPr sz="1000"/>
            </a:lvl8pPr>
            <a:lvl9pPr marL="4072438"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7DFAEDFB-DD43-47E7-A781-A48D7D394472}" type="slidenum">
              <a:rPr lang="en-US"/>
              <a:pPr>
                <a:defRPr/>
              </a:pPr>
              <a:t>‹#›</a:t>
            </a:fld>
            <a:endParaRPr lang="en-US" dirty="0"/>
          </a:p>
        </p:txBody>
      </p:sp>
    </p:spTree>
    <p:extLst>
      <p:ext uri="{BB962C8B-B14F-4D97-AF65-F5344CB8AC3E}">
        <p14:creationId xmlns:p14="http://schemas.microsoft.com/office/powerpoint/2010/main" val="373702965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11C68F3A-B737-4E2C-A99B-DC989D836890}" type="slidenum">
              <a:rPr lang="en-US"/>
              <a:pPr>
                <a:defRPr/>
              </a:pPr>
              <a:t>‹#›</a:t>
            </a:fld>
            <a:endParaRPr lang="en-US" dirty="0"/>
          </a:p>
        </p:txBody>
      </p:sp>
    </p:spTree>
    <p:extLst>
      <p:ext uri="{BB962C8B-B14F-4D97-AF65-F5344CB8AC3E}">
        <p14:creationId xmlns:p14="http://schemas.microsoft.com/office/powerpoint/2010/main" val="221337223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2CE1544-9B8B-4233-BEAB-99F7CD53E1D4}" type="slidenum">
              <a:rPr lang="en-US"/>
              <a:pPr>
                <a:defRPr/>
              </a:pPr>
              <a:t>‹#›</a:t>
            </a:fld>
            <a:endParaRPr lang="en-US" dirty="0"/>
          </a:p>
        </p:txBody>
      </p:sp>
    </p:spTree>
    <p:extLst>
      <p:ext uri="{BB962C8B-B14F-4D97-AF65-F5344CB8AC3E}">
        <p14:creationId xmlns:p14="http://schemas.microsoft.com/office/powerpoint/2010/main" val="281986549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l="51479" t="15384" b="33333"/>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329261010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B1AD59BA-6A5B-4515-8AD8-D0F5062C28F5}" type="slidenum">
              <a:rPr lang="en-US"/>
              <a:pPr>
                <a:defRPr/>
              </a:pPr>
              <a:t>‹#›</a:t>
            </a:fld>
            <a:endParaRPr lang="en-US" dirty="0"/>
          </a:p>
        </p:txBody>
      </p:sp>
    </p:spTree>
    <p:extLst>
      <p:ext uri="{BB962C8B-B14F-4D97-AF65-F5344CB8AC3E}">
        <p14:creationId xmlns:p14="http://schemas.microsoft.com/office/powerpoint/2010/main" val="361463582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7" y="431800"/>
            <a:ext cx="7058343" cy="2072640"/>
          </a:xfrm>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728F8076-EEEE-489B-A519-3C62B6BE051B}" type="slidenum">
              <a:rPr lang="en-US"/>
              <a:pPr>
                <a:defRPr/>
              </a:pPr>
              <a:t>‹#›</a:t>
            </a:fld>
            <a:endParaRPr lang="en-US" dirty="0"/>
          </a:p>
        </p:txBody>
      </p:sp>
    </p:spTree>
    <p:extLst>
      <p:ext uri="{BB962C8B-B14F-4D97-AF65-F5344CB8AC3E}">
        <p14:creationId xmlns:p14="http://schemas.microsoft.com/office/powerpoint/2010/main" val="158562859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7"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5E59236B-58AC-4F73-9010-81E2E667C3E0}" type="slidenum">
              <a:rPr lang="en-US"/>
              <a:pPr>
                <a:defRPr/>
              </a:pPr>
              <a:t>‹#›</a:t>
            </a:fld>
            <a:endParaRPr lang="en-US" dirty="0"/>
          </a:p>
        </p:txBody>
      </p:sp>
    </p:spTree>
    <p:extLst>
      <p:ext uri="{BB962C8B-B14F-4D97-AF65-F5344CB8AC3E}">
        <p14:creationId xmlns:p14="http://schemas.microsoft.com/office/powerpoint/2010/main" val="318250274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334579625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D12E0F34-770F-4EB8-8BA1-FA6188DB9DD7}" type="slidenum">
              <a:rPr lang="en-US"/>
              <a:pPr>
                <a:defRPr/>
              </a:pPr>
              <a:t>‹#›</a:t>
            </a:fld>
            <a:endParaRPr lang="en-US" dirty="0"/>
          </a:p>
        </p:txBody>
      </p:sp>
    </p:spTree>
    <p:extLst>
      <p:ext uri="{BB962C8B-B14F-4D97-AF65-F5344CB8AC3E}">
        <p14:creationId xmlns:p14="http://schemas.microsoft.com/office/powerpoint/2010/main" val="137581138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87"/>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412" indent="0">
              <a:buNone/>
              <a:defRPr sz="2000"/>
            </a:lvl2pPr>
            <a:lvl3pPr marL="1018824" indent="0">
              <a:buNone/>
              <a:defRPr sz="1800"/>
            </a:lvl3pPr>
            <a:lvl4pPr marL="1528237" indent="0">
              <a:buNone/>
              <a:defRPr sz="1600"/>
            </a:lvl4pPr>
            <a:lvl5pPr marL="2037649" indent="0">
              <a:buNone/>
              <a:defRPr sz="1600"/>
            </a:lvl5pPr>
            <a:lvl6pPr marL="2547061" indent="0">
              <a:buNone/>
              <a:defRPr sz="1600"/>
            </a:lvl6pPr>
            <a:lvl7pPr marL="3056473" indent="0">
              <a:buNone/>
              <a:defRPr sz="1600"/>
            </a:lvl7pPr>
            <a:lvl8pPr marL="3565886" indent="0">
              <a:buNone/>
              <a:defRPr sz="1600"/>
            </a:lvl8pPr>
            <a:lvl9pPr marL="4075298"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9962CE93-9711-4587-819A-2F393E7C21FF}" type="slidenum">
              <a:rPr lang="en-US"/>
              <a:pPr>
                <a:defRPr/>
              </a:pPr>
              <a:t>‹#›</a:t>
            </a:fld>
            <a:endParaRPr lang="en-US" dirty="0"/>
          </a:p>
        </p:txBody>
      </p:sp>
    </p:spTree>
    <p:extLst>
      <p:ext uri="{BB962C8B-B14F-4D97-AF65-F5344CB8AC3E}">
        <p14:creationId xmlns:p14="http://schemas.microsoft.com/office/powerpoint/2010/main" val="141190095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84E5F33F-C602-4F2F-911B-6A502AF211CC}" type="slidenum">
              <a:rPr lang="en-US"/>
              <a:pPr>
                <a:defRPr/>
              </a:pPr>
              <a:t>‹#›</a:t>
            </a:fld>
            <a:endParaRPr lang="en-US" dirty="0"/>
          </a:p>
        </p:txBody>
      </p:sp>
    </p:spTree>
    <p:extLst>
      <p:ext uri="{BB962C8B-B14F-4D97-AF65-F5344CB8AC3E}">
        <p14:creationId xmlns:p14="http://schemas.microsoft.com/office/powerpoint/2010/main" val="306804255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0" y="1739795"/>
            <a:ext cx="4444207" cy="725064"/>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0"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28" y="1739795"/>
            <a:ext cx="4445953" cy="725064"/>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28"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50BF9757-B625-46BA-9826-B26F5E44677C}" type="slidenum">
              <a:rPr lang="en-US"/>
              <a:pPr>
                <a:defRPr/>
              </a:pPr>
              <a:t>‹#›</a:t>
            </a:fld>
            <a:endParaRPr lang="en-US" dirty="0"/>
          </a:p>
        </p:txBody>
      </p:sp>
    </p:spTree>
    <p:extLst>
      <p:ext uri="{BB962C8B-B14F-4D97-AF65-F5344CB8AC3E}">
        <p14:creationId xmlns:p14="http://schemas.microsoft.com/office/powerpoint/2010/main" val="345175640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1A0896C4-715D-4638-B3E9-5ACBE22201C2}" type="slidenum">
              <a:rPr lang="en-US"/>
              <a:pPr>
                <a:defRPr/>
              </a:pPr>
              <a:t>‹#›</a:t>
            </a:fld>
            <a:endParaRPr lang="en-US" dirty="0"/>
          </a:p>
        </p:txBody>
      </p:sp>
    </p:spTree>
    <p:extLst>
      <p:ext uri="{BB962C8B-B14F-4D97-AF65-F5344CB8AC3E}">
        <p14:creationId xmlns:p14="http://schemas.microsoft.com/office/powerpoint/2010/main" val="248978746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235197CA-739B-445E-B1D4-0B4702ABF193}" type="slidenum">
              <a:rPr lang="en-US"/>
              <a:pPr>
                <a:defRPr/>
              </a:pPr>
              <a:t>‹#›</a:t>
            </a:fld>
            <a:endParaRPr lang="en-US" dirty="0"/>
          </a:p>
        </p:txBody>
      </p:sp>
    </p:spTree>
    <p:extLst>
      <p:ext uri="{BB962C8B-B14F-4D97-AF65-F5344CB8AC3E}">
        <p14:creationId xmlns:p14="http://schemas.microsoft.com/office/powerpoint/2010/main" val="120611400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1"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1" y="1626447"/>
            <a:ext cx="3309144" cy="5316538"/>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1D957585-C132-4EB2-8E34-89DBA7D9D800}" type="slidenum">
              <a:rPr lang="en-US"/>
              <a:pPr>
                <a:defRPr/>
              </a:pPr>
              <a:t>‹#›</a:t>
            </a:fld>
            <a:endParaRPr lang="en-US" dirty="0"/>
          </a:p>
        </p:txBody>
      </p:sp>
    </p:spTree>
    <p:extLst>
      <p:ext uri="{BB962C8B-B14F-4D97-AF65-F5344CB8AC3E}">
        <p14:creationId xmlns:p14="http://schemas.microsoft.com/office/powerpoint/2010/main" val="68667407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412" indent="0">
              <a:buNone/>
              <a:defRPr sz="3100"/>
            </a:lvl2pPr>
            <a:lvl3pPr marL="1018824" indent="0">
              <a:buNone/>
              <a:defRPr sz="2700"/>
            </a:lvl3pPr>
            <a:lvl4pPr marL="1528237" indent="0">
              <a:buNone/>
              <a:defRPr sz="2200"/>
            </a:lvl4pPr>
            <a:lvl5pPr marL="2037649" indent="0">
              <a:buNone/>
              <a:defRPr sz="2200"/>
            </a:lvl5pPr>
            <a:lvl6pPr marL="2547061" indent="0">
              <a:buNone/>
              <a:defRPr sz="2200"/>
            </a:lvl6pPr>
            <a:lvl7pPr marL="3056473" indent="0">
              <a:buNone/>
              <a:defRPr sz="2200"/>
            </a:lvl7pPr>
            <a:lvl8pPr marL="3565886" indent="0">
              <a:buNone/>
              <a:defRPr sz="2200"/>
            </a:lvl8pPr>
            <a:lvl9pPr marL="4075298"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179E84DD-1127-41C1-BAC8-C34D278270AC}" type="slidenum">
              <a:rPr lang="en-US"/>
              <a:pPr>
                <a:defRPr/>
              </a:pPr>
              <a:t>‹#›</a:t>
            </a:fld>
            <a:endParaRPr lang="en-US" dirty="0"/>
          </a:p>
        </p:txBody>
      </p:sp>
    </p:spTree>
    <p:extLst>
      <p:ext uri="{BB962C8B-B14F-4D97-AF65-F5344CB8AC3E}">
        <p14:creationId xmlns:p14="http://schemas.microsoft.com/office/powerpoint/2010/main" val="121627991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BF94B334-EF93-45B9-9B13-ADC0FCEF4D82}" type="slidenum">
              <a:rPr lang="en-US"/>
              <a:pPr>
                <a:defRPr/>
              </a:pPr>
              <a:t>‹#›</a:t>
            </a:fld>
            <a:endParaRPr lang="en-US" dirty="0"/>
          </a:p>
        </p:txBody>
      </p:sp>
    </p:spTree>
    <p:extLst>
      <p:ext uri="{BB962C8B-B14F-4D97-AF65-F5344CB8AC3E}">
        <p14:creationId xmlns:p14="http://schemas.microsoft.com/office/powerpoint/2010/main" val="331298174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69C05977-EC6D-403A-A192-93D58529D26D}" type="slidenum">
              <a:rPr lang="en-US"/>
              <a:pPr>
                <a:defRPr/>
              </a:pPr>
              <a:t>‹#›</a:t>
            </a:fld>
            <a:endParaRPr lang="en-US" dirty="0"/>
          </a:p>
        </p:txBody>
      </p:sp>
    </p:spTree>
    <p:extLst>
      <p:ext uri="{BB962C8B-B14F-4D97-AF65-F5344CB8AC3E}">
        <p14:creationId xmlns:p14="http://schemas.microsoft.com/office/powerpoint/2010/main" val="316179188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48F5CCBB-A56B-4188-B0C3-D5CE2FB6A21B}" type="slidenum">
              <a:rPr lang="en-US"/>
              <a:pPr>
                <a:defRPr/>
              </a:pPr>
              <a:t>‹#›</a:t>
            </a:fld>
            <a:endParaRPr lang="en-US" dirty="0"/>
          </a:p>
        </p:txBody>
      </p:sp>
    </p:spTree>
    <p:extLst>
      <p:ext uri="{BB962C8B-B14F-4D97-AF65-F5344CB8AC3E}">
        <p14:creationId xmlns:p14="http://schemas.microsoft.com/office/powerpoint/2010/main" val="2543818991"/>
      </p:ext>
    </p:extLst>
  </p:cSld>
  <p:clrMapOvr>
    <a:masterClrMapping/>
  </p:clrMapOvr>
  <p:hf hdr="0" ftr="0" dt="0"/>
</p:sldLayout>
</file>

<file path=ppt/slideLayouts/slideLayout14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7CE71276-7224-451C-BEAF-DAEA50265663}" type="slidenum">
              <a:rPr lang="en-US"/>
              <a:pPr>
                <a:defRPr/>
              </a:pPr>
              <a:t>‹#›</a:t>
            </a:fld>
            <a:endParaRPr lang="en-US" dirty="0"/>
          </a:p>
        </p:txBody>
      </p:sp>
    </p:spTree>
    <p:extLst>
      <p:ext uri="{BB962C8B-B14F-4D97-AF65-F5344CB8AC3E}">
        <p14:creationId xmlns:p14="http://schemas.microsoft.com/office/powerpoint/2010/main" val="1585189873"/>
      </p:ext>
    </p:extLst>
  </p:cSld>
  <p:clrMapOvr>
    <a:masterClrMapping/>
  </p:clrMapOvr>
  <p:hf hdr="0" ftr="0" dt="0"/>
</p:sldLayout>
</file>

<file path=ppt/slideLayouts/slideLayout14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036021D8-EAB1-4544-96B9-B79578F1B961}" type="slidenum">
              <a:rPr lang="en-US"/>
              <a:pPr>
                <a:defRPr/>
              </a:pPr>
              <a:t>‹#›</a:t>
            </a:fld>
            <a:endParaRPr lang="en-US" dirty="0"/>
          </a:p>
        </p:txBody>
      </p:sp>
    </p:spTree>
    <p:extLst>
      <p:ext uri="{BB962C8B-B14F-4D97-AF65-F5344CB8AC3E}">
        <p14:creationId xmlns:p14="http://schemas.microsoft.com/office/powerpoint/2010/main" val="2213285006"/>
      </p:ext>
    </p:extLst>
  </p:cSld>
  <p:clrMapOvr>
    <a:masterClrMapping/>
  </p:clrMapOvr>
  <p:hf hdr="0" ftr="0" dt="0"/>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292" indent="0" algn="ctr">
              <a:buNone/>
              <a:defRPr/>
            </a:lvl2pPr>
            <a:lvl3pPr marL="1018586" indent="0" algn="ctr">
              <a:buNone/>
              <a:defRPr/>
            </a:lvl3pPr>
            <a:lvl4pPr marL="1527879" indent="0" algn="ctr">
              <a:buNone/>
              <a:defRPr/>
            </a:lvl4pPr>
            <a:lvl5pPr marL="2037173" indent="0" algn="ctr">
              <a:buNone/>
              <a:defRPr/>
            </a:lvl5pPr>
            <a:lvl6pPr marL="2546466" indent="0" algn="ctr">
              <a:buNone/>
              <a:defRPr/>
            </a:lvl6pPr>
            <a:lvl7pPr marL="3055758" indent="0" algn="ctr">
              <a:buNone/>
              <a:defRPr/>
            </a:lvl7pPr>
            <a:lvl8pPr marL="3565052" indent="0" algn="ctr">
              <a:buNone/>
              <a:defRPr/>
            </a:lvl8pPr>
            <a:lvl9pPr marL="4074344"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7C2D55B0-3A3B-4D89-ACD4-82B2DC9347C4}" type="slidenum">
              <a:rPr lang="en-US"/>
              <a:pPr>
                <a:defRPr/>
              </a:pPr>
              <a:t>‹#›</a:t>
            </a:fld>
            <a:endParaRPr lang="en-US" dirty="0"/>
          </a:p>
        </p:txBody>
      </p:sp>
    </p:spTree>
    <p:extLst>
      <p:ext uri="{BB962C8B-B14F-4D97-AF65-F5344CB8AC3E}">
        <p14:creationId xmlns:p14="http://schemas.microsoft.com/office/powerpoint/2010/main" val="239246635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C18736B-C0D9-45D9-A18D-D0F720BDFB31}" type="slidenum">
              <a:rPr lang="en-US"/>
              <a:pPr>
                <a:defRPr/>
              </a:pPr>
              <a:t>‹#›</a:t>
            </a:fld>
            <a:endParaRPr lang="en-US" dirty="0"/>
          </a:p>
        </p:txBody>
      </p:sp>
    </p:spTree>
    <p:extLst>
      <p:ext uri="{BB962C8B-B14F-4D97-AF65-F5344CB8AC3E}">
        <p14:creationId xmlns:p14="http://schemas.microsoft.com/office/powerpoint/2010/main" val="180339896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0"/>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292" indent="0">
              <a:buNone/>
              <a:defRPr sz="2000"/>
            </a:lvl2pPr>
            <a:lvl3pPr marL="1018586" indent="0">
              <a:buNone/>
              <a:defRPr sz="1800"/>
            </a:lvl3pPr>
            <a:lvl4pPr marL="1527879" indent="0">
              <a:buNone/>
              <a:defRPr sz="1600"/>
            </a:lvl4pPr>
            <a:lvl5pPr marL="2037173" indent="0">
              <a:buNone/>
              <a:defRPr sz="1600"/>
            </a:lvl5pPr>
            <a:lvl6pPr marL="2546466" indent="0">
              <a:buNone/>
              <a:defRPr sz="1600"/>
            </a:lvl6pPr>
            <a:lvl7pPr marL="3055758" indent="0">
              <a:buNone/>
              <a:defRPr sz="1600"/>
            </a:lvl7pPr>
            <a:lvl8pPr marL="3565052" indent="0">
              <a:buNone/>
              <a:defRPr sz="1600"/>
            </a:lvl8pPr>
            <a:lvl9pPr marL="4074344"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C7C0F369-2F7C-4B46-A0F4-AE4FAE7DD0B2}" type="slidenum">
              <a:rPr lang="en-US"/>
              <a:pPr>
                <a:defRPr/>
              </a:pPr>
              <a:t>‹#›</a:t>
            </a:fld>
            <a:endParaRPr lang="en-US" dirty="0"/>
          </a:p>
        </p:txBody>
      </p:sp>
    </p:spTree>
    <p:extLst>
      <p:ext uri="{BB962C8B-B14F-4D97-AF65-F5344CB8AC3E}">
        <p14:creationId xmlns:p14="http://schemas.microsoft.com/office/powerpoint/2010/main" val="399113120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8B8F74C4-7A17-4DA9-A2C9-6BBB02E15FB3}" type="slidenum">
              <a:rPr lang="en-US"/>
              <a:pPr>
                <a:defRPr/>
              </a:pPr>
              <a:t>‹#›</a:t>
            </a:fld>
            <a:endParaRPr lang="en-US" dirty="0"/>
          </a:p>
        </p:txBody>
      </p:sp>
    </p:spTree>
    <p:extLst>
      <p:ext uri="{BB962C8B-B14F-4D97-AF65-F5344CB8AC3E}">
        <p14:creationId xmlns:p14="http://schemas.microsoft.com/office/powerpoint/2010/main" val="66143567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0" y="1739795"/>
            <a:ext cx="4445953"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0"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8678FBBC-951D-422E-845A-00D82DE61173}" type="slidenum">
              <a:rPr lang="en-US"/>
              <a:pPr>
                <a:defRPr/>
              </a:pPr>
              <a:t>‹#›</a:t>
            </a:fld>
            <a:endParaRPr lang="en-US" dirty="0"/>
          </a:p>
        </p:txBody>
      </p:sp>
    </p:spTree>
    <p:extLst>
      <p:ext uri="{BB962C8B-B14F-4D97-AF65-F5344CB8AC3E}">
        <p14:creationId xmlns:p14="http://schemas.microsoft.com/office/powerpoint/2010/main" val="262429602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2BDCF9CB-D2F0-4EF4-BE2F-DCC2E79D58A8}" type="slidenum">
              <a:rPr lang="en-US"/>
              <a:pPr>
                <a:defRPr/>
              </a:pPr>
              <a:t>‹#›</a:t>
            </a:fld>
            <a:endParaRPr lang="en-US" dirty="0"/>
          </a:p>
        </p:txBody>
      </p:sp>
    </p:spTree>
    <p:extLst>
      <p:ext uri="{BB962C8B-B14F-4D97-AF65-F5344CB8AC3E}">
        <p14:creationId xmlns:p14="http://schemas.microsoft.com/office/powerpoint/2010/main" val="80429482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91B62630-A85A-4649-B14B-4427DB0DA9F3}" type="slidenum">
              <a:rPr lang="en-US"/>
              <a:pPr>
                <a:defRPr/>
              </a:pPr>
              <a:t>‹#›</a:t>
            </a:fld>
            <a:endParaRPr lang="en-US" dirty="0"/>
          </a:p>
        </p:txBody>
      </p:sp>
    </p:spTree>
    <p:extLst>
      <p:ext uri="{BB962C8B-B14F-4D97-AF65-F5344CB8AC3E}">
        <p14:creationId xmlns:p14="http://schemas.microsoft.com/office/powerpoint/2010/main" val="168328601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3"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3" y="1626447"/>
            <a:ext cx="3309144" cy="5316538"/>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342DBBD-34E2-498D-AF6E-E8F5A0E03A7D}" type="slidenum">
              <a:rPr lang="en-US"/>
              <a:pPr>
                <a:defRPr/>
              </a:pPr>
              <a:t>‹#›</a:t>
            </a:fld>
            <a:endParaRPr lang="en-US" dirty="0"/>
          </a:p>
        </p:txBody>
      </p:sp>
    </p:spTree>
    <p:extLst>
      <p:ext uri="{BB962C8B-B14F-4D97-AF65-F5344CB8AC3E}">
        <p14:creationId xmlns:p14="http://schemas.microsoft.com/office/powerpoint/2010/main" val="267317045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92" indent="0">
              <a:buNone/>
              <a:defRPr sz="3100"/>
            </a:lvl2pPr>
            <a:lvl3pPr marL="1018586" indent="0">
              <a:buNone/>
              <a:defRPr sz="2700"/>
            </a:lvl3pPr>
            <a:lvl4pPr marL="1527879" indent="0">
              <a:buNone/>
              <a:defRPr sz="2200"/>
            </a:lvl4pPr>
            <a:lvl5pPr marL="2037173" indent="0">
              <a:buNone/>
              <a:defRPr sz="2200"/>
            </a:lvl5pPr>
            <a:lvl6pPr marL="2546466" indent="0">
              <a:buNone/>
              <a:defRPr sz="2200"/>
            </a:lvl6pPr>
            <a:lvl7pPr marL="3055758" indent="0">
              <a:buNone/>
              <a:defRPr sz="2200"/>
            </a:lvl7pPr>
            <a:lvl8pPr marL="3565052" indent="0">
              <a:buNone/>
              <a:defRPr sz="2200"/>
            </a:lvl8pPr>
            <a:lvl9pPr marL="4074344"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5F19061-640C-4851-A741-ED205A16FAA1}" type="slidenum">
              <a:rPr lang="en-US"/>
              <a:pPr>
                <a:defRPr/>
              </a:pPr>
              <a:t>‹#›</a:t>
            </a:fld>
            <a:endParaRPr lang="en-US" dirty="0"/>
          </a:p>
        </p:txBody>
      </p:sp>
    </p:spTree>
    <p:extLst>
      <p:ext uri="{BB962C8B-B14F-4D97-AF65-F5344CB8AC3E}">
        <p14:creationId xmlns:p14="http://schemas.microsoft.com/office/powerpoint/2010/main" val="51325387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0E6CCC9-915F-40DC-A487-D2832B0D248A}" type="slidenum">
              <a:rPr lang="en-US"/>
              <a:pPr>
                <a:defRPr/>
              </a:pPr>
              <a:t>‹#›</a:t>
            </a:fld>
            <a:endParaRPr lang="en-US" dirty="0"/>
          </a:p>
        </p:txBody>
      </p:sp>
    </p:spTree>
    <p:extLst>
      <p:ext uri="{BB962C8B-B14F-4D97-AF65-F5344CB8AC3E}">
        <p14:creationId xmlns:p14="http://schemas.microsoft.com/office/powerpoint/2010/main" val="230485131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231E286-71DB-45EB-9AFE-059A0C83F9A0}" type="slidenum">
              <a:rPr lang="en-US"/>
              <a:pPr>
                <a:defRPr/>
              </a:pPr>
              <a:t>‹#›</a:t>
            </a:fld>
            <a:endParaRPr lang="en-US" dirty="0"/>
          </a:p>
        </p:txBody>
      </p:sp>
    </p:spTree>
    <p:extLst>
      <p:ext uri="{BB962C8B-B14F-4D97-AF65-F5344CB8AC3E}">
        <p14:creationId xmlns:p14="http://schemas.microsoft.com/office/powerpoint/2010/main" val="259206754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233" indent="0" algn="ctr">
              <a:buNone/>
              <a:defRPr/>
            </a:lvl2pPr>
            <a:lvl3pPr marL="1018467" indent="0" algn="ctr">
              <a:buNone/>
              <a:defRPr/>
            </a:lvl3pPr>
            <a:lvl4pPr marL="1527701" indent="0" algn="ctr">
              <a:buNone/>
              <a:defRPr/>
            </a:lvl4pPr>
            <a:lvl5pPr marL="2036935" indent="0" algn="ctr">
              <a:buNone/>
              <a:defRPr/>
            </a:lvl5pPr>
            <a:lvl6pPr marL="2546169" indent="0" algn="ctr">
              <a:buNone/>
              <a:defRPr/>
            </a:lvl6pPr>
            <a:lvl7pPr marL="3055400" indent="0" algn="ctr">
              <a:buNone/>
              <a:defRPr/>
            </a:lvl7pPr>
            <a:lvl8pPr marL="3564636" indent="0" algn="ctr">
              <a:buNone/>
              <a:defRPr/>
            </a:lvl8pPr>
            <a:lvl9pPr marL="4073867"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4C4E5B76-3FF0-4E9F-84A1-E826B479E08B}" type="slidenum">
              <a:rPr lang="en-US"/>
              <a:pPr>
                <a:defRPr/>
              </a:pPr>
              <a:t>‹#›</a:t>
            </a:fld>
            <a:endParaRPr lang="en-US" dirty="0"/>
          </a:p>
        </p:txBody>
      </p:sp>
    </p:spTree>
    <p:extLst>
      <p:ext uri="{BB962C8B-B14F-4D97-AF65-F5344CB8AC3E}">
        <p14:creationId xmlns:p14="http://schemas.microsoft.com/office/powerpoint/2010/main" val="3027051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C54B355C-FE17-45BE-A211-68DE93EDCEED}" type="slidenum">
              <a:rPr lang="en-US"/>
              <a:pPr>
                <a:defRPr/>
              </a:pPr>
              <a:t>‹#›</a:t>
            </a:fld>
            <a:endParaRPr lang="en-US" dirty="0"/>
          </a:p>
        </p:txBody>
      </p:sp>
    </p:spTree>
    <p:extLst>
      <p:ext uri="{BB962C8B-B14F-4D97-AF65-F5344CB8AC3E}">
        <p14:creationId xmlns:p14="http://schemas.microsoft.com/office/powerpoint/2010/main" val="19472021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1"/>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233" indent="0">
              <a:buNone/>
              <a:defRPr sz="2000"/>
            </a:lvl2pPr>
            <a:lvl3pPr marL="1018467" indent="0">
              <a:buNone/>
              <a:defRPr sz="1800"/>
            </a:lvl3pPr>
            <a:lvl4pPr marL="1527701" indent="0">
              <a:buNone/>
              <a:defRPr sz="1600"/>
            </a:lvl4pPr>
            <a:lvl5pPr marL="2036935" indent="0">
              <a:buNone/>
              <a:defRPr sz="1600"/>
            </a:lvl5pPr>
            <a:lvl6pPr marL="2546169" indent="0">
              <a:buNone/>
              <a:defRPr sz="1600"/>
            </a:lvl6pPr>
            <a:lvl7pPr marL="3055400" indent="0">
              <a:buNone/>
              <a:defRPr sz="1600"/>
            </a:lvl7pPr>
            <a:lvl8pPr marL="3564636" indent="0">
              <a:buNone/>
              <a:defRPr sz="1600"/>
            </a:lvl8pPr>
            <a:lvl9pPr marL="4073867"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258E05EE-B692-4C6F-AEA9-883E3F9E021E}" type="slidenum">
              <a:rPr lang="en-US"/>
              <a:pPr>
                <a:defRPr/>
              </a:pPr>
              <a:t>‹#›</a:t>
            </a:fld>
            <a:endParaRPr lang="en-US" dirty="0"/>
          </a:p>
        </p:txBody>
      </p:sp>
    </p:spTree>
    <p:extLst>
      <p:ext uri="{BB962C8B-B14F-4D97-AF65-F5344CB8AC3E}">
        <p14:creationId xmlns:p14="http://schemas.microsoft.com/office/powerpoint/2010/main" val="342843509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9B2CBCE2-CB8A-45EE-920A-C73DACFFC26E}" type="slidenum">
              <a:rPr lang="en-US"/>
              <a:pPr>
                <a:defRPr/>
              </a:pPr>
              <a:t>‹#›</a:t>
            </a:fld>
            <a:endParaRPr lang="en-US" dirty="0"/>
          </a:p>
        </p:txBody>
      </p:sp>
    </p:spTree>
    <p:extLst>
      <p:ext uri="{BB962C8B-B14F-4D97-AF65-F5344CB8AC3E}">
        <p14:creationId xmlns:p14="http://schemas.microsoft.com/office/powerpoint/2010/main" val="180530941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33" indent="0">
              <a:buNone/>
              <a:defRPr sz="2200" b="1"/>
            </a:lvl2pPr>
            <a:lvl3pPr marL="1018467" indent="0">
              <a:buNone/>
              <a:defRPr sz="2000" b="1"/>
            </a:lvl3pPr>
            <a:lvl4pPr marL="1527701" indent="0">
              <a:buNone/>
              <a:defRPr sz="1800" b="1"/>
            </a:lvl4pPr>
            <a:lvl5pPr marL="2036935" indent="0">
              <a:buNone/>
              <a:defRPr sz="1800" b="1"/>
            </a:lvl5pPr>
            <a:lvl6pPr marL="2546169" indent="0">
              <a:buNone/>
              <a:defRPr sz="1800" b="1"/>
            </a:lvl6pPr>
            <a:lvl7pPr marL="3055400" indent="0">
              <a:buNone/>
              <a:defRPr sz="1800" b="1"/>
            </a:lvl7pPr>
            <a:lvl8pPr marL="3564636" indent="0">
              <a:buNone/>
              <a:defRPr sz="1800" b="1"/>
            </a:lvl8pPr>
            <a:lvl9pPr marL="4073867"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1" y="1739795"/>
            <a:ext cx="4445953" cy="725064"/>
          </a:xfrm>
        </p:spPr>
        <p:txBody>
          <a:bodyPr anchor="b"/>
          <a:lstStyle>
            <a:lvl1pPr marL="0" indent="0">
              <a:buNone/>
              <a:defRPr sz="2700" b="1"/>
            </a:lvl1pPr>
            <a:lvl2pPr marL="509233" indent="0">
              <a:buNone/>
              <a:defRPr sz="2200" b="1"/>
            </a:lvl2pPr>
            <a:lvl3pPr marL="1018467" indent="0">
              <a:buNone/>
              <a:defRPr sz="2000" b="1"/>
            </a:lvl3pPr>
            <a:lvl4pPr marL="1527701" indent="0">
              <a:buNone/>
              <a:defRPr sz="1800" b="1"/>
            </a:lvl4pPr>
            <a:lvl5pPr marL="2036935" indent="0">
              <a:buNone/>
              <a:defRPr sz="1800" b="1"/>
            </a:lvl5pPr>
            <a:lvl6pPr marL="2546169" indent="0">
              <a:buNone/>
              <a:defRPr sz="1800" b="1"/>
            </a:lvl6pPr>
            <a:lvl7pPr marL="3055400" indent="0">
              <a:buNone/>
              <a:defRPr sz="1800" b="1"/>
            </a:lvl7pPr>
            <a:lvl8pPr marL="3564636" indent="0">
              <a:buNone/>
              <a:defRPr sz="1800" b="1"/>
            </a:lvl8pPr>
            <a:lvl9pPr marL="4073867"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1"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B6DF8A96-9C2D-4D27-B3ED-6A368651A3DC}" type="slidenum">
              <a:rPr lang="en-US"/>
              <a:pPr>
                <a:defRPr/>
              </a:pPr>
              <a:t>‹#›</a:t>
            </a:fld>
            <a:endParaRPr lang="en-US" dirty="0"/>
          </a:p>
        </p:txBody>
      </p:sp>
    </p:spTree>
    <p:extLst>
      <p:ext uri="{BB962C8B-B14F-4D97-AF65-F5344CB8AC3E}">
        <p14:creationId xmlns:p14="http://schemas.microsoft.com/office/powerpoint/2010/main" val="190507174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914E5845-AF8A-416F-9F2E-DB5AADBC52C4}" type="slidenum">
              <a:rPr lang="en-US"/>
              <a:pPr>
                <a:defRPr/>
              </a:pPr>
              <a:t>‹#›</a:t>
            </a:fld>
            <a:endParaRPr lang="en-US" dirty="0"/>
          </a:p>
        </p:txBody>
      </p:sp>
    </p:spTree>
    <p:extLst>
      <p:ext uri="{BB962C8B-B14F-4D97-AF65-F5344CB8AC3E}">
        <p14:creationId xmlns:p14="http://schemas.microsoft.com/office/powerpoint/2010/main" val="97264249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F1292F57-2215-45F4-9ADD-36A50CD69BCB}" type="slidenum">
              <a:rPr lang="en-US"/>
              <a:pPr>
                <a:defRPr/>
              </a:pPr>
              <a:t>‹#›</a:t>
            </a:fld>
            <a:endParaRPr lang="en-US" dirty="0"/>
          </a:p>
        </p:txBody>
      </p:sp>
    </p:spTree>
    <p:extLst>
      <p:ext uri="{BB962C8B-B14F-4D97-AF65-F5344CB8AC3E}">
        <p14:creationId xmlns:p14="http://schemas.microsoft.com/office/powerpoint/2010/main" val="147127616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4"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marL="381925" indent="-381925">
              <a:buClr>
                <a:schemeClr val="accent2"/>
              </a:buClr>
              <a:buFont typeface="Arial" pitchFamily="34" charset="0"/>
              <a:buChar char="•"/>
              <a:defRPr sz="2200"/>
            </a:lvl1pPr>
            <a:lvl2pPr marL="834576" indent="-325344">
              <a:buClr>
                <a:schemeClr val="accent2"/>
              </a:buClr>
              <a:buFont typeface="Arial" pitchFamily="34" charset="0"/>
              <a:buChar char="•"/>
              <a:defRPr sz="2200"/>
            </a:lvl2pPr>
            <a:lvl3pPr marL="1273084" indent="-254616">
              <a:buClr>
                <a:schemeClr val="accent2"/>
              </a:buClr>
              <a:buFont typeface="Arial" pitchFamily="34" charset="0"/>
              <a:buChar char="•"/>
              <a:defRPr sz="2200"/>
            </a:lvl3pPr>
            <a:lvl4pPr marL="1782317" indent="-254616">
              <a:buClr>
                <a:schemeClr val="accent2"/>
              </a:buClr>
              <a:buFont typeface="Arial" pitchFamily="34" charset="0"/>
              <a:buChar char="•"/>
              <a:defRPr sz="2200"/>
            </a:lvl4pPr>
            <a:lvl5pPr marL="2291551" indent="-254616">
              <a:buClr>
                <a:schemeClr val="accent2"/>
              </a:buClr>
              <a:buFont typeface="Arial" pitchFamily="34" charset="0"/>
              <a:buChar cha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2924" y="1626447"/>
            <a:ext cx="3309144" cy="5316538"/>
          </a:xfrm>
        </p:spPr>
        <p:txBody>
          <a:bodyPr/>
          <a:lstStyle>
            <a:lvl1pPr marL="0" indent="0">
              <a:buNone/>
              <a:defRPr sz="1600"/>
            </a:lvl1pPr>
            <a:lvl2pPr marL="509233" indent="0">
              <a:buNone/>
              <a:defRPr sz="1300"/>
            </a:lvl2pPr>
            <a:lvl3pPr marL="1018467" indent="0">
              <a:buNone/>
              <a:defRPr sz="1100"/>
            </a:lvl3pPr>
            <a:lvl4pPr marL="1527701" indent="0">
              <a:buNone/>
              <a:defRPr sz="1000"/>
            </a:lvl4pPr>
            <a:lvl5pPr marL="2036935" indent="0">
              <a:buNone/>
              <a:defRPr sz="1000"/>
            </a:lvl5pPr>
            <a:lvl6pPr marL="2546169" indent="0">
              <a:buNone/>
              <a:defRPr sz="1000"/>
            </a:lvl6pPr>
            <a:lvl7pPr marL="3055400" indent="0">
              <a:buNone/>
              <a:defRPr sz="1000"/>
            </a:lvl7pPr>
            <a:lvl8pPr marL="3564636" indent="0">
              <a:buNone/>
              <a:defRPr sz="1000"/>
            </a:lvl8pPr>
            <a:lvl9pPr marL="4073867"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77E83CB5-4A7F-4CDE-A49A-DDA9811B2F63}" type="slidenum">
              <a:rPr lang="en-US"/>
              <a:pPr>
                <a:defRPr/>
              </a:pPr>
              <a:t>‹#›</a:t>
            </a:fld>
            <a:endParaRPr lang="en-US" dirty="0"/>
          </a:p>
        </p:txBody>
      </p:sp>
    </p:spTree>
    <p:extLst>
      <p:ext uri="{BB962C8B-B14F-4D97-AF65-F5344CB8AC3E}">
        <p14:creationId xmlns:p14="http://schemas.microsoft.com/office/powerpoint/2010/main" val="45460443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33" indent="0">
              <a:buNone/>
              <a:defRPr sz="3100"/>
            </a:lvl2pPr>
            <a:lvl3pPr marL="1018467" indent="0">
              <a:buNone/>
              <a:defRPr sz="2700"/>
            </a:lvl3pPr>
            <a:lvl4pPr marL="1527701" indent="0">
              <a:buNone/>
              <a:defRPr sz="2200"/>
            </a:lvl4pPr>
            <a:lvl5pPr marL="2036935" indent="0">
              <a:buNone/>
              <a:defRPr sz="2200"/>
            </a:lvl5pPr>
            <a:lvl6pPr marL="2546169" indent="0">
              <a:buNone/>
              <a:defRPr sz="2200"/>
            </a:lvl6pPr>
            <a:lvl7pPr marL="3055400" indent="0">
              <a:buNone/>
              <a:defRPr sz="2200"/>
            </a:lvl7pPr>
            <a:lvl8pPr marL="3564636" indent="0">
              <a:buNone/>
              <a:defRPr sz="2200"/>
            </a:lvl8pPr>
            <a:lvl9pPr marL="4073867"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33" indent="0">
              <a:buNone/>
              <a:defRPr sz="1300"/>
            </a:lvl2pPr>
            <a:lvl3pPr marL="1018467" indent="0">
              <a:buNone/>
              <a:defRPr sz="1100"/>
            </a:lvl3pPr>
            <a:lvl4pPr marL="1527701" indent="0">
              <a:buNone/>
              <a:defRPr sz="1000"/>
            </a:lvl4pPr>
            <a:lvl5pPr marL="2036935" indent="0">
              <a:buNone/>
              <a:defRPr sz="1000"/>
            </a:lvl5pPr>
            <a:lvl6pPr marL="2546169" indent="0">
              <a:buNone/>
              <a:defRPr sz="1000"/>
            </a:lvl6pPr>
            <a:lvl7pPr marL="3055400" indent="0">
              <a:buNone/>
              <a:defRPr sz="1000"/>
            </a:lvl7pPr>
            <a:lvl8pPr marL="3564636" indent="0">
              <a:buNone/>
              <a:defRPr sz="1000"/>
            </a:lvl8pPr>
            <a:lvl9pPr marL="4073867"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28569554-52F3-4581-B421-0CDADE19F9BB}" type="slidenum">
              <a:rPr lang="en-US"/>
              <a:pPr>
                <a:defRPr/>
              </a:pPr>
              <a:t>‹#›</a:t>
            </a:fld>
            <a:endParaRPr lang="en-US" dirty="0"/>
          </a:p>
        </p:txBody>
      </p:sp>
    </p:spTree>
    <p:extLst>
      <p:ext uri="{BB962C8B-B14F-4D97-AF65-F5344CB8AC3E}">
        <p14:creationId xmlns:p14="http://schemas.microsoft.com/office/powerpoint/2010/main" val="71054183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07FADDD0-F374-4D57-82FB-7DDE83A7F7AA}" type="slidenum">
              <a:rPr lang="en-US"/>
              <a:pPr>
                <a:defRPr/>
              </a:pPr>
              <a:t>‹#›</a:t>
            </a:fld>
            <a:endParaRPr lang="en-US" dirty="0"/>
          </a:p>
        </p:txBody>
      </p:sp>
    </p:spTree>
    <p:extLst>
      <p:ext uri="{BB962C8B-B14F-4D97-AF65-F5344CB8AC3E}">
        <p14:creationId xmlns:p14="http://schemas.microsoft.com/office/powerpoint/2010/main" val="171062844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8D1D9D8D-AFBA-445F-83C0-190CC7C6058C}" type="slidenum">
              <a:rPr lang="en-US"/>
              <a:pPr>
                <a:defRPr/>
              </a:pPr>
              <a:t>‹#›</a:t>
            </a:fld>
            <a:endParaRPr lang="en-US" dirty="0"/>
          </a:p>
        </p:txBody>
      </p:sp>
    </p:spTree>
    <p:extLst>
      <p:ext uri="{BB962C8B-B14F-4D97-AF65-F5344CB8AC3E}">
        <p14:creationId xmlns:p14="http://schemas.microsoft.com/office/powerpoint/2010/main" val="392181072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l="51479" t="15384" b="33333"/>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201300540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B482B238-DAEA-438F-BFF2-9D32F2CBA1B2}" type="slidenum">
              <a:rPr lang="en-US"/>
              <a:pPr>
                <a:defRPr/>
              </a:pPr>
              <a:t>‹#›</a:t>
            </a:fld>
            <a:endParaRPr lang="en-US" dirty="0"/>
          </a:p>
        </p:txBody>
      </p:sp>
    </p:spTree>
    <p:extLst>
      <p:ext uri="{BB962C8B-B14F-4D97-AF65-F5344CB8AC3E}">
        <p14:creationId xmlns:p14="http://schemas.microsoft.com/office/powerpoint/2010/main" val="232115087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4" y="431800"/>
            <a:ext cx="7058343" cy="2072640"/>
          </a:xfrm>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3CE6C8F7-9334-4762-8884-4DB2D97B5E6B}" type="slidenum">
              <a:rPr lang="en-US"/>
              <a:pPr>
                <a:defRPr/>
              </a:pPr>
              <a:t>‹#›</a:t>
            </a:fld>
            <a:endParaRPr lang="en-US" dirty="0"/>
          </a:p>
        </p:txBody>
      </p:sp>
    </p:spTree>
    <p:extLst>
      <p:ext uri="{BB962C8B-B14F-4D97-AF65-F5344CB8AC3E}">
        <p14:creationId xmlns:p14="http://schemas.microsoft.com/office/powerpoint/2010/main" val="211433265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4"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DD3A39EC-C9E2-4FF7-BF3E-E5127C7CCAFF}" type="slidenum">
              <a:rPr lang="en-US"/>
              <a:pPr>
                <a:defRPr/>
              </a:pPr>
              <a:t>‹#›</a:t>
            </a:fld>
            <a:endParaRPr lang="en-US" dirty="0"/>
          </a:p>
        </p:txBody>
      </p:sp>
    </p:spTree>
    <p:extLst>
      <p:ext uri="{BB962C8B-B14F-4D97-AF65-F5344CB8AC3E}">
        <p14:creationId xmlns:p14="http://schemas.microsoft.com/office/powerpoint/2010/main" val="282413776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174" indent="0" algn="ctr">
              <a:buNone/>
              <a:defRPr/>
            </a:lvl2pPr>
            <a:lvl3pPr marL="1018348" indent="0" algn="ctr">
              <a:buNone/>
              <a:defRPr/>
            </a:lvl3pPr>
            <a:lvl4pPr marL="1527523" indent="0" algn="ctr">
              <a:buNone/>
              <a:defRPr/>
            </a:lvl4pPr>
            <a:lvl5pPr marL="2036696" indent="0" algn="ctr">
              <a:buNone/>
              <a:defRPr/>
            </a:lvl5pPr>
            <a:lvl6pPr marL="2545871" indent="0" algn="ctr">
              <a:buNone/>
              <a:defRPr/>
            </a:lvl6pPr>
            <a:lvl7pPr marL="3055043" indent="0" algn="ctr">
              <a:buNone/>
              <a:defRPr/>
            </a:lvl7pPr>
            <a:lvl8pPr marL="3564219" indent="0" algn="ctr">
              <a:buNone/>
              <a:defRPr/>
            </a:lvl8pPr>
            <a:lvl9pPr marL="4073390"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66F3FF25-D67F-4980-ACD3-7019353FB819}" type="slidenum">
              <a:rPr lang="en-US"/>
              <a:pPr>
                <a:defRPr/>
              </a:pPr>
              <a:t>‹#›</a:t>
            </a:fld>
            <a:endParaRPr lang="en-US" dirty="0"/>
          </a:p>
        </p:txBody>
      </p:sp>
    </p:spTree>
    <p:extLst>
      <p:ext uri="{BB962C8B-B14F-4D97-AF65-F5344CB8AC3E}">
        <p14:creationId xmlns:p14="http://schemas.microsoft.com/office/powerpoint/2010/main" val="203271967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ACB958DE-C64C-44C7-8ACF-CEFFCF6E17C3}" type="slidenum">
              <a:rPr lang="en-US"/>
              <a:pPr>
                <a:defRPr/>
              </a:pPr>
              <a:t>‹#›</a:t>
            </a:fld>
            <a:endParaRPr lang="en-US" dirty="0"/>
          </a:p>
        </p:txBody>
      </p:sp>
    </p:spTree>
    <p:extLst>
      <p:ext uri="{BB962C8B-B14F-4D97-AF65-F5344CB8AC3E}">
        <p14:creationId xmlns:p14="http://schemas.microsoft.com/office/powerpoint/2010/main" val="220591483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2"/>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174" indent="0">
              <a:buNone/>
              <a:defRPr sz="2000"/>
            </a:lvl2pPr>
            <a:lvl3pPr marL="1018348" indent="0">
              <a:buNone/>
              <a:defRPr sz="1800"/>
            </a:lvl3pPr>
            <a:lvl4pPr marL="1527523" indent="0">
              <a:buNone/>
              <a:defRPr sz="1600"/>
            </a:lvl4pPr>
            <a:lvl5pPr marL="2036696" indent="0">
              <a:buNone/>
              <a:defRPr sz="1600"/>
            </a:lvl5pPr>
            <a:lvl6pPr marL="2545871" indent="0">
              <a:buNone/>
              <a:defRPr sz="1600"/>
            </a:lvl6pPr>
            <a:lvl7pPr marL="3055043" indent="0">
              <a:buNone/>
              <a:defRPr sz="1600"/>
            </a:lvl7pPr>
            <a:lvl8pPr marL="3564219" indent="0">
              <a:buNone/>
              <a:defRPr sz="1600"/>
            </a:lvl8pPr>
            <a:lvl9pPr marL="4073390"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7AB94224-E3F5-41E7-88C0-7337E08AB3A9}" type="slidenum">
              <a:rPr lang="en-US"/>
              <a:pPr>
                <a:defRPr/>
              </a:pPr>
              <a:t>‹#›</a:t>
            </a:fld>
            <a:endParaRPr lang="en-US" dirty="0"/>
          </a:p>
        </p:txBody>
      </p:sp>
    </p:spTree>
    <p:extLst>
      <p:ext uri="{BB962C8B-B14F-4D97-AF65-F5344CB8AC3E}">
        <p14:creationId xmlns:p14="http://schemas.microsoft.com/office/powerpoint/2010/main" val="340387091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A2297A60-8EB8-474F-B006-09AAED641487}" type="slidenum">
              <a:rPr lang="en-US"/>
              <a:pPr>
                <a:defRPr/>
              </a:pPr>
              <a:t>‹#›</a:t>
            </a:fld>
            <a:endParaRPr lang="en-US" dirty="0"/>
          </a:p>
        </p:txBody>
      </p:sp>
    </p:spTree>
    <p:extLst>
      <p:ext uri="{BB962C8B-B14F-4D97-AF65-F5344CB8AC3E}">
        <p14:creationId xmlns:p14="http://schemas.microsoft.com/office/powerpoint/2010/main" val="62492850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174" indent="0">
              <a:buNone/>
              <a:defRPr sz="2200" b="1"/>
            </a:lvl2pPr>
            <a:lvl3pPr marL="1018348" indent="0">
              <a:buNone/>
              <a:defRPr sz="2000" b="1"/>
            </a:lvl3pPr>
            <a:lvl4pPr marL="1527523" indent="0">
              <a:buNone/>
              <a:defRPr sz="1800" b="1"/>
            </a:lvl4pPr>
            <a:lvl5pPr marL="2036696" indent="0">
              <a:buNone/>
              <a:defRPr sz="1800" b="1"/>
            </a:lvl5pPr>
            <a:lvl6pPr marL="2545871" indent="0">
              <a:buNone/>
              <a:defRPr sz="1800" b="1"/>
            </a:lvl6pPr>
            <a:lvl7pPr marL="3055043" indent="0">
              <a:buNone/>
              <a:defRPr sz="1800" b="1"/>
            </a:lvl7pPr>
            <a:lvl8pPr marL="3564219" indent="0">
              <a:buNone/>
              <a:defRPr sz="1800" b="1"/>
            </a:lvl8pPr>
            <a:lvl9pPr marL="4073390"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2" y="1739795"/>
            <a:ext cx="4445953" cy="725064"/>
          </a:xfrm>
        </p:spPr>
        <p:txBody>
          <a:bodyPr anchor="b"/>
          <a:lstStyle>
            <a:lvl1pPr marL="0" indent="0">
              <a:buNone/>
              <a:defRPr sz="2700" b="1"/>
            </a:lvl1pPr>
            <a:lvl2pPr marL="509174" indent="0">
              <a:buNone/>
              <a:defRPr sz="2200" b="1"/>
            </a:lvl2pPr>
            <a:lvl3pPr marL="1018348" indent="0">
              <a:buNone/>
              <a:defRPr sz="2000" b="1"/>
            </a:lvl3pPr>
            <a:lvl4pPr marL="1527523" indent="0">
              <a:buNone/>
              <a:defRPr sz="1800" b="1"/>
            </a:lvl4pPr>
            <a:lvl5pPr marL="2036696" indent="0">
              <a:buNone/>
              <a:defRPr sz="1800" b="1"/>
            </a:lvl5pPr>
            <a:lvl6pPr marL="2545871" indent="0">
              <a:buNone/>
              <a:defRPr sz="1800" b="1"/>
            </a:lvl6pPr>
            <a:lvl7pPr marL="3055043" indent="0">
              <a:buNone/>
              <a:defRPr sz="1800" b="1"/>
            </a:lvl7pPr>
            <a:lvl8pPr marL="3564219" indent="0">
              <a:buNone/>
              <a:defRPr sz="1800" b="1"/>
            </a:lvl8pPr>
            <a:lvl9pPr marL="4073390"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2"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352B0290-0A23-4BB9-81F2-773F54B9E522}" type="slidenum">
              <a:rPr lang="en-US"/>
              <a:pPr>
                <a:defRPr/>
              </a:pPr>
              <a:t>‹#›</a:t>
            </a:fld>
            <a:endParaRPr lang="en-US" dirty="0"/>
          </a:p>
        </p:txBody>
      </p:sp>
    </p:spTree>
    <p:extLst>
      <p:ext uri="{BB962C8B-B14F-4D97-AF65-F5344CB8AC3E}">
        <p14:creationId xmlns:p14="http://schemas.microsoft.com/office/powerpoint/2010/main" val="423509406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780D863D-0299-4B05-8D53-18D1EB415B87}" type="slidenum">
              <a:rPr lang="en-US"/>
              <a:pPr>
                <a:defRPr/>
              </a:pPr>
              <a:t>‹#›</a:t>
            </a:fld>
            <a:endParaRPr lang="en-US" dirty="0"/>
          </a:p>
        </p:txBody>
      </p:sp>
    </p:spTree>
    <p:extLst>
      <p:ext uri="{BB962C8B-B14F-4D97-AF65-F5344CB8AC3E}">
        <p14:creationId xmlns:p14="http://schemas.microsoft.com/office/powerpoint/2010/main" val="110809312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F76782A9-A81F-4B58-8DF4-241DD79294A3}" type="slidenum">
              <a:rPr lang="en-US"/>
              <a:pPr>
                <a:defRPr/>
              </a:pPr>
              <a:t>‹#›</a:t>
            </a:fld>
            <a:endParaRPr lang="en-US" dirty="0"/>
          </a:p>
        </p:txBody>
      </p:sp>
    </p:spTree>
    <p:extLst>
      <p:ext uri="{BB962C8B-B14F-4D97-AF65-F5344CB8AC3E}">
        <p14:creationId xmlns:p14="http://schemas.microsoft.com/office/powerpoint/2010/main" val="175762448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5"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marL="381880" indent="-381880">
              <a:buClr>
                <a:schemeClr val="accent2"/>
              </a:buClr>
              <a:buFont typeface="Arial" pitchFamily="34" charset="0"/>
              <a:buChar char="•"/>
              <a:defRPr sz="2200"/>
            </a:lvl1pPr>
            <a:lvl2pPr marL="834479" indent="-325306">
              <a:buClr>
                <a:schemeClr val="accent2"/>
              </a:buClr>
              <a:buFont typeface="Arial" pitchFamily="34" charset="0"/>
              <a:buChar char="•"/>
              <a:defRPr sz="2200"/>
            </a:lvl2pPr>
            <a:lvl3pPr marL="1272936" indent="-254586">
              <a:buClr>
                <a:schemeClr val="accent2"/>
              </a:buClr>
              <a:buFont typeface="Arial" pitchFamily="34" charset="0"/>
              <a:buChar char="•"/>
              <a:defRPr sz="2200"/>
            </a:lvl3pPr>
            <a:lvl4pPr marL="1782108" indent="-254586">
              <a:buClr>
                <a:schemeClr val="accent2"/>
              </a:buClr>
              <a:buFont typeface="Arial" pitchFamily="34" charset="0"/>
              <a:buChar char="•"/>
              <a:defRPr sz="2200"/>
            </a:lvl4pPr>
            <a:lvl5pPr marL="2291283" indent="-254586">
              <a:buClr>
                <a:schemeClr val="accent2"/>
              </a:buClr>
              <a:buFont typeface="Arial" pitchFamily="34" charset="0"/>
              <a:buChar cha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2925" y="1626447"/>
            <a:ext cx="3309144" cy="5316538"/>
          </a:xfrm>
        </p:spPr>
        <p:txBody>
          <a:bodyPr/>
          <a:lstStyle>
            <a:lvl1pPr marL="0" indent="0">
              <a:buNone/>
              <a:defRPr sz="1600"/>
            </a:lvl1pPr>
            <a:lvl2pPr marL="509174" indent="0">
              <a:buNone/>
              <a:defRPr sz="1300"/>
            </a:lvl2pPr>
            <a:lvl3pPr marL="1018348" indent="0">
              <a:buNone/>
              <a:defRPr sz="1100"/>
            </a:lvl3pPr>
            <a:lvl4pPr marL="1527523" indent="0">
              <a:buNone/>
              <a:defRPr sz="1000"/>
            </a:lvl4pPr>
            <a:lvl5pPr marL="2036696" indent="0">
              <a:buNone/>
              <a:defRPr sz="1000"/>
            </a:lvl5pPr>
            <a:lvl6pPr marL="2545871" indent="0">
              <a:buNone/>
              <a:defRPr sz="1000"/>
            </a:lvl6pPr>
            <a:lvl7pPr marL="3055043" indent="0">
              <a:buNone/>
              <a:defRPr sz="1000"/>
            </a:lvl7pPr>
            <a:lvl8pPr marL="3564219" indent="0">
              <a:buNone/>
              <a:defRPr sz="1000"/>
            </a:lvl8pPr>
            <a:lvl9pPr marL="4073390"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F8E5FC6-2688-49E6-B02E-27809E4F1961}" type="slidenum">
              <a:rPr lang="en-US"/>
              <a:pPr>
                <a:defRPr/>
              </a:pPr>
              <a:t>‹#›</a:t>
            </a:fld>
            <a:endParaRPr lang="en-US" dirty="0"/>
          </a:p>
        </p:txBody>
      </p:sp>
    </p:spTree>
    <p:extLst>
      <p:ext uri="{BB962C8B-B14F-4D97-AF65-F5344CB8AC3E}">
        <p14:creationId xmlns:p14="http://schemas.microsoft.com/office/powerpoint/2010/main" val="325611416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174" indent="0">
              <a:buNone/>
              <a:defRPr sz="3100"/>
            </a:lvl2pPr>
            <a:lvl3pPr marL="1018348" indent="0">
              <a:buNone/>
              <a:defRPr sz="2700"/>
            </a:lvl3pPr>
            <a:lvl4pPr marL="1527523" indent="0">
              <a:buNone/>
              <a:defRPr sz="2200"/>
            </a:lvl4pPr>
            <a:lvl5pPr marL="2036696" indent="0">
              <a:buNone/>
              <a:defRPr sz="2200"/>
            </a:lvl5pPr>
            <a:lvl6pPr marL="2545871" indent="0">
              <a:buNone/>
              <a:defRPr sz="2200"/>
            </a:lvl6pPr>
            <a:lvl7pPr marL="3055043" indent="0">
              <a:buNone/>
              <a:defRPr sz="2200"/>
            </a:lvl7pPr>
            <a:lvl8pPr marL="3564219" indent="0">
              <a:buNone/>
              <a:defRPr sz="2200"/>
            </a:lvl8pPr>
            <a:lvl9pPr marL="4073390"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174" indent="0">
              <a:buNone/>
              <a:defRPr sz="1300"/>
            </a:lvl2pPr>
            <a:lvl3pPr marL="1018348" indent="0">
              <a:buNone/>
              <a:defRPr sz="1100"/>
            </a:lvl3pPr>
            <a:lvl4pPr marL="1527523" indent="0">
              <a:buNone/>
              <a:defRPr sz="1000"/>
            </a:lvl4pPr>
            <a:lvl5pPr marL="2036696" indent="0">
              <a:buNone/>
              <a:defRPr sz="1000"/>
            </a:lvl5pPr>
            <a:lvl6pPr marL="2545871" indent="0">
              <a:buNone/>
              <a:defRPr sz="1000"/>
            </a:lvl6pPr>
            <a:lvl7pPr marL="3055043" indent="0">
              <a:buNone/>
              <a:defRPr sz="1000"/>
            </a:lvl7pPr>
            <a:lvl8pPr marL="3564219" indent="0">
              <a:buNone/>
              <a:defRPr sz="1000"/>
            </a:lvl8pPr>
            <a:lvl9pPr marL="4073390"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90558F4-DB17-4058-AD28-A88C3020CE34}" type="slidenum">
              <a:rPr lang="en-US"/>
              <a:pPr>
                <a:defRPr/>
              </a:pPr>
              <a:t>‹#›</a:t>
            </a:fld>
            <a:endParaRPr lang="en-US" dirty="0"/>
          </a:p>
        </p:txBody>
      </p:sp>
    </p:spTree>
    <p:extLst>
      <p:ext uri="{BB962C8B-B14F-4D97-AF65-F5344CB8AC3E}">
        <p14:creationId xmlns:p14="http://schemas.microsoft.com/office/powerpoint/2010/main" val="364761025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6FA54B3-D318-4839-9F9D-5B5A7FE13D25}" type="slidenum">
              <a:rPr lang="en-US"/>
              <a:pPr>
                <a:defRPr/>
              </a:pPr>
              <a:t>‹#›</a:t>
            </a:fld>
            <a:endParaRPr lang="en-US" dirty="0"/>
          </a:p>
        </p:txBody>
      </p:sp>
    </p:spTree>
    <p:extLst>
      <p:ext uri="{BB962C8B-B14F-4D97-AF65-F5344CB8AC3E}">
        <p14:creationId xmlns:p14="http://schemas.microsoft.com/office/powerpoint/2010/main" val="258854759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5D91F4C-0605-4DCC-83FA-34D6F57AA40D}" type="slidenum">
              <a:rPr lang="en-US"/>
              <a:pPr>
                <a:defRPr/>
              </a:pPr>
              <a:t>‹#›</a:t>
            </a:fld>
            <a:endParaRPr lang="en-US" dirty="0"/>
          </a:p>
        </p:txBody>
      </p:sp>
    </p:spTree>
    <p:extLst>
      <p:ext uri="{BB962C8B-B14F-4D97-AF65-F5344CB8AC3E}">
        <p14:creationId xmlns:p14="http://schemas.microsoft.com/office/powerpoint/2010/main" val="6039200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l="51479" t="15384" b="33333"/>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3932142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FBA21EBF-CF8D-4CA9-B6B3-88CE17A0609D}" type="slidenum">
              <a:rPr lang="en-US"/>
              <a:pPr>
                <a:defRPr/>
              </a:pPr>
              <a:t>‹#›</a:t>
            </a:fld>
            <a:endParaRPr lang="en-US" dirty="0"/>
          </a:p>
        </p:txBody>
      </p:sp>
    </p:spTree>
    <p:extLst>
      <p:ext uri="{BB962C8B-B14F-4D97-AF65-F5344CB8AC3E}">
        <p14:creationId xmlns:p14="http://schemas.microsoft.com/office/powerpoint/2010/main" val="175750898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5" y="431800"/>
            <a:ext cx="7058343" cy="2072640"/>
          </a:xfrm>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4C563512-4DC6-4361-A791-6F04AB78A2EA}" type="slidenum">
              <a:rPr lang="en-US"/>
              <a:pPr>
                <a:defRPr/>
              </a:pPr>
              <a:t>‹#›</a:t>
            </a:fld>
            <a:endParaRPr lang="en-US" dirty="0"/>
          </a:p>
        </p:txBody>
      </p:sp>
    </p:spTree>
    <p:extLst>
      <p:ext uri="{BB962C8B-B14F-4D97-AF65-F5344CB8AC3E}">
        <p14:creationId xmlns:p14="http://schemas.microsoft.com/office/powerpoint/2010/main" val="291244380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5"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0F042B9B-0725-4A1C-8FA8-92C0568C7094}" type="slidenum">
              <a:rPr lang="en-US"/>
              <a:pPr>
                <a:defRPr/>
              </a:pPr>
              <a:t>‹#›</a:t>
            </a:fld>
            <a:endParaRPr lang="en-US" dirty="0"/>
          </a:p>
        </p:txBody>
      </p:sp>
    </p:spTree>
    <p:extLst>
      <p:ext uri="{BB962C8B-B14F-4D97-AF65-F5344CB8AC3E}">
        <p14:creationId xmlns:p14="http://schemas.microsoft.com/office/powerpoint/2010/main" val="32131451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115" indent="0" algn="ctr">
              <a:buNone/>
              <a:defRPr/>
            </a:lvl2pPr>
            <a:lvl3pPr marL="1018228" indent="0" algn="ctr">
              <a:buNone/>
              <a:defRPr/>
            </a:lvl3pPr>
            <a:lvl4pPr marL="1527344" indent="0" algn="ctr">
              <a:buNone/>
              <a:defRPr/>
            </a:lvl4pPr>
            <a:lvl5pPr marL="2036458" indent="0" algn="ctr">
              <a:buNone/>
              <a:defRPr/>
            </a:lvl5pPr>
            <a:lvl6pPr marL="2545574" indent="0" algn="ctr">
              <a:buNone/>
              <a:defRPr/>
            </a:lvl6pPr>
            <a:lvl7pPr marL="3054686" indent="0" algn="ctr">
              <a:buNone/>
              <a:defRPr/>
            </a:lvl7pPr>
            <a:lvl8pPr marL="3563802" indent="0" algn="ctr">
              <a:buNone/>
              <a:defRPr/>
            </a:lvl8pPr>
            <a:lvl9pPr marL="4072914"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0771DE60-FD26-4144-AB77-2AE4324E1DDD}" type="slidenum">
              <a:rPr lang="en-US"/>
              <a:pPr>
                <a:defRPr/>
              </a:pPr>
              <a:t>‹#›</a:t>
            </a:fld>
            <a:endParaRPr lang="en-US" dirty="0"/>
          </a:p>
        </p:txBody>
      </p:sp>
    </p:spTree>
    <p:extLst>
      <p:ext uri="{BB962C8B-B14F-4D97-AF65-F5344CB8AC3E}">
        <p14:creationId xmlns:p14="http://schemas.microsoft.com/office/powerpoint/2010/main" val="140572486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2374F86-39C6-4F22-80ED-B61A5A8C8D39}" type="slidenum">
              <a:rPr lang="en-US"/>
              <a:pPr>
                <a:defRPr/>
              </a:pPr>
              <a:t>‹#›</a:t>
            </a:fld>
            <a:endParaRPr lang="en-US" dirty="0"/>
          </a:p>
        </p:txBody>
      </p:sp>
    </p:spTree>
    <p:extLst>
      <p:ext uri="{BB962C8B-B14F-4D97-AF65-F5344CB8AC3E}">
        <p14:creationId xmlns:p14="http://schemas.microsoft.com/office/powerpoint/2010/main" val="266795955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3"/>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115" indent="0">
              <a:buNone/>
              <a:defRPr sz="2000"/>
            </a:lvl2pPr>
            <a:lvl3pPr marL="1018228" indent="0">
              <a:buNone/>
              <a:defRPr sz="1800"/>
            </a:lvl3pPr>
            <a:lvl4pPr marL="1527344" indent="0">
              <a:buNone/>
              <a:defRPr sz="1600"/>
            </a:lvl4pPr>
            <a:lvl5pPr marL="2036458" indent="0">
              <a:buNone/>
              <a:defRPr sz="1600"/>
            </a:lvl5pPr>
            <a:lvl6pPr marL="2545574" indent="0">
              <a:buNone/>
              <a:defRPr sz="1600"/>
            </a:lvl6pPr>
            <a:lvl7pPr marL="3054686" indent="0">
              <a:buNone/>
              <a:defRPr sz="1600"/>
            </a:lvl7pPr>
            <a:lvl8pPr marL="3563802" indent="0">
              <a:buNone/>
              <a:defRPr sz="1600"/>
            </a:lvl8pPr>
            <a:lvl9pPr marL="4072914"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C1F9AE27-456D-4255-9E7A-99130D6E7754}" type="slidenum">
              <a:rPr lang="en-US"/>
              <a:pPr>
                <a:defRPr/>
              </a:pPr>
              <a:t>‹#›</a:t>
            </a:fld>
            <a:endParaRPr lang="en-US" dirty="0"/>
          </a:p>
        </p:txBody>
      </p:sp>
    </p:spTree>
    <p:extLst>
      <p:ext uri="{BB962C8B-B14F-4D97-AF65-F5344CB8AC3E}">
        <p14:creationId xmlns:p14="http://schemas.microsoft.com/office/powerpoint/2010/main" val="113401408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C6A139D9-0906-485E-A363-2E488E8C6E3C}" type="slidenum">
              <a:rPr lang="en-US"/>
              <a:pPr>
                <a:defRPr/>
              </a:pPr>
              <a:t>‹#›</a:t>
            </a:fld>
            <a:endParaRPr lang="en-US" dirty="0"/>
          </a:p>
        </p:txBody>
      </p:sp>
    </p:spTree>
    <p:extLst>
      <p:ext uri="{BB962C8B-B14F-4D97-AF65-F5344CB8AC3E}">
        <p14:creationId xmlns:p14="http://schemas.microsoft.com/office/powerpoint/2010/main" val="399044138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115" indent="0">
              <a:buNone/>
              <a:defRPr sz="2200" b="1"/>
            </a:lvl2pPr>
            <a:lvl3pPr marL="1018228" indent="0">
              <a:buNone/>
              <a:defRPr sz="2000" b="1"/>
            </a:lvl3pPr>
            <a:lvl4pPr marL="1527344" indent="0">
              <a:buNone/>
              <a:defRPr sz="1800" b="1"/>
            </a:lvl4pPr>
            <a:lvl5pPr marL="2036458" indent="0">
              <a:buNone/>
              <a:defRPr sz="1800" b="1"/>
            </a:lvl5pPr>
            <a:lvl6pPr marL="2545574" indent="0">
              <a:buNone/>
              <a:defRPr sz="1800" b="1"/>
            </a:lvl6pPr>
            <a:lvl7pPr marL="3054686" indent="0">
              <a:buNone/>
              <a:defRPr sz="1800" b="1"/>
            </a:lvl7pPr>
            <a:lvl8pPr marL="3563802" indent="0">
              <a:buNone/>
              <a:defRPr sz="1800" b="1"/>
            </a:lvl8pPr>
            <a:lvl9pPr marL="4072914"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3" y="1739795"/>
            <a:ext cx="4445953" cy="725064"/>
          </a:xfrm>
        </p:spPr>
        <p:txBody>
          <a:bodyPr anchor="b"/>
          <a:lstStyle>
            <a:lvl1pPr marL="0" indent="0">
              <a:buNone/>
              <a:defRPr sz="2700" b="1"/>
            </a:lvl1pPr>
            <a:lvl2pPr marL="509115" indent="0">
              <a:buNone/>
              <a:defRPr sz="2200" b="1"/>
            </a:lvl2pPr>
            <a:lvl3pPr marL="1018228" indent="0">
              <a:buNone/>
              <a:defRPr sz="2000" b="1"/>
            </a:lvl3pPr>
            <a:lvl4pPr marL="1527344" indent="0">
              <a:buNone/>
              <a:defRPr sz="1800" b="1"/>
            </a:lvl4pPr>
            <a:lvl5pPr marL="2036458" indent="0">
              <a:buNone/>
              <a:defRPr sz="1800" b="1"/>
            </a:lvl5pPr>
            <a:lvl6pPr marL="2545574" indent="0">
              <a:buNone/>
              <a:defRPr sz="1800" b="1"/>
            </a:lvl6pPr>
            <a:lvl7pPr marL="3054686" indent="0">
              <a:buNone/>
              <a:defRPr sz="1800" b="1"/>
            </a:lvl7pPr>
            <a:lvl8pPr marL="3563802" indent="0">
              <a:buNone/>
              <a:defRPr sz="1800" b="1"/>
            </a:lvl8pPr>
            <a:lvl9pPr marL="4072914"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3"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1703E851-DA20-4C50-AB98-E9CC91BA01ED}" type="slidenum">
              <a:rPr lang="en-US"/>
              <a:pPr>
                <a:defRPr/>
              </a:pPr>
              <a:t>‹#›</a:t>
            </a:fld>
            <a:endParaRPr lang="en-US" dirty="0"/>
          </a:p>
        </p:txBody>
      </p:sp>
    </p:spTree>
    <p:extLst>
      <p:ext uri="{BB962C8B-B14F-4D97-AF65-F5344CB8AC3E}">
        <p14:creationId xmlns:p14="http://schemas.microsoft.com/office/powerpoint/2010/main" val="27605232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F4028AFB-8A17-403B-BFB2-106E727EA89D}" type="slidenum">
              <a:rPr lang="en-US"/>
              <a:pPr>
                <a:defRPr/>
              </a:pPr>
              <a:t>‹#›</a:t>
            </a:fld>
            <a:endParaRPr lang="en-US" dirty="0"/>
          </a:p>
        </p:txBody>
      </p:sp>
    </p:spTree>
    <p:extLst>
      <p:ext uri="{BB962C8B-B14F-4D97-AF65-F5344CB8AC3E}">
        <p14:creationId xmlns:p14="http://schemas.microsoft.com/office/powerpoint/2010/main" val="21728389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976AC905-8F79-4617-B9B0-3AC58B73E7FD}" type="slidenum">
              <a:rPr lang="en-US"/>
              <a:pPr>
                <a:defRPr/>
              </a:pPr>
              <a:t>‹#›</a:t>
            </a:fld>
            <a:endParaRPr lang="en-US" dirty="0"/>
          </a:p>
        </p:txBody>
      </p:sp>
    </p:spTree>
    <p:extLst>
      <p:ext uri="{BB962C8B-B14F-4D97-AF65-F5344CB8AC3E}">
        <p14:creationId xmlns:p14="http://schemas.microsoft.com/office/powerpoint/2010/main" val="283249735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5"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marL="381835" indent="-381835">
              <a:buClr>
                <a:schemeClr val="accent2"/>
              </a:buClr>
              <a:buFont typeface="Arial" pitchFamily="34" charset="0"/>
              <a:buChar char="•"/>
              <a:defRPr sz="2200"/>
            </a:lvl1pPr>
            <a:lvl2pPr marL="834381" indent="-325268">
              <a:buClr>
                <a:schemeClr val="accent2"/>
              </a:buClr>
              <a:buFont typeface="Arial" pitchFamily="34" charset="0"/>
              <a:buChar char="•"/>
              <a:defRPr sz="2200"/>
            </a:lvl2pPr>
            <a:lvl3pPr marL="1272787" indent="-254556">
              <a:buClr>
                <a:schemeClr val="accent2"/>
              </a:buClr>
              <a:buFont typeface="Arial" pitchFamily="34" charset="0"/>
              <a:buChar char="•"/>
              <a:defRPr sz="2200"/>
            </a:lvl3pPr>
            <a:lvl4pPr marL="1781900" indent="-254556">
              <a:buClr>
                <a:schemeClr val="accent2"/>
              </a:buClr>
              <a:buFont typeface="Arial" pitchFamily="34" charset="0"/>
              <a:buChar char="•"/>
              <a:defRPr sz="2200"/>
            </a:lvl4pPr>
            <a:lvl5pPr marL="2291015" indent="-254556">
              <a:buClr>
                <a:schemeClr val="accent2"/>
              </a:buClr>
              <a:buFont typeface="Arial" pitchFamily="34" charset="0"/>
              <a:buChar cha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2925" y="1626447"/>
            <a:ext cx="3309144" cy="5316538"/>
          </a:xfrm>
        </p:spPr>
        <p:txBody>
          <a:bodyPr/>
          <a:lstStyle>
            <a:lvl1pPr marL="0" indent="0">
              <a:buNone/>
              <a:defRPr sz="1600"/>
            </a:lvl1pPr>
            <a:lvl2pPr marL="509115" indent="0">
              <a:buNone/>
              <a:defRPr sz="1300"/>
            </a:lvl2pPr>
            <a:lvl3pPr marL="1018228" indent="0">
              <a:buNone/>
              <a:defRPr sz="1100"/>
            </a:lvl3pPr>
            <a:lvl4pPr marL="1527344" indent="0">
              <a:buNone/>
              <a:defRPr sz="1000"/>
            </a:lvl4pPr>
            <a:lvl5pPr marL="2036458" indent="0">
              <a:buNone/>
              <a:defRPr sz="1000"/>
            </a:lvl5pPr>
            <a:lvl6pPr marL="2545574" indent="0">
              <a:buNone/>
              <a:defRPr sz="1000"/>
            </a:lvl6pPr>
            <a:lvl7pPr marL="3054686" indent="0">
              <a:buNone/>
              <a:defRPr sz="1000"/>
            </a:lvl7pPr>
            <a:lvl8pPr marL="3563802" indent="0">
              <a:buNone/>
              <a:defRPr sz="1000"/>
            </a:lvl8pPr>
            <a:lvl9pPr marL="4072914"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DC18861-8792-4BF1-BB54-4008A866970D}" type="slidenum">
              <a:rPr lang="en-US"/>
              <a:pPr>
                <a:defRPr/>
              </a:pPr>
              <a:t>‹#›</a:t>
            </a:fld>
            <a:endParaRPr lang="en-US" dirty="0"/>
          </a:p>
        </p:txBody>
      </p:sp>
    </p:spTree>
    <p:extLst>
      <p:ext uri="{BB962C8B-B14F-4D97-AF65-F5344CB8AC3E}">
        <p14:creationId xmlns:p14="http://schemas.microsoft.com/office/powerpoint/2010/main" val="422663681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115" indent="0">
              <a:buNone/>
              <a:defRPr sz="3100"/>
            </a:lvl2pPr>
            <a:lvl3pPr marL="1018228" indent="0">
              <a:buNone/>
              <a:defRPr sz="2700"/>
            </a:lvl3pPr>
            <a:lvl4pPr marL="1527344" indent="0">
              <a:buNone/>
              <a:defRPr sz="2200"/>
            </a:lvl4pPr>
            <a:lvl5pPr marL="2036458" indent="0">
              <a:buNone/>
              <a:defRPr sz="2200"/>
            </a:lvl5pPr>
            <a:lvl6pPr marL="2545574" indent="0">
              <a:buNone/>
              <a:defRPr sz="2200"/>
            </a:lvl6pPr>
            <a:lvl7pPr marL="3054686" indent="0">
              <a:buNone/>
              <a:defRPr sz="2200"/>
            </a:lvl7pPr>
            <a:lvl8pPr marL="3563802" indent="0">
              <a:buNone/>
              <a:defRPr sz="2200"/>
            </a:lvl8pPr>
            <a:lvl9pPr marL="4072914"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115" indent="0">
              <a:buNone/>
              <a:defRPr sz="1300"/>
            </a:lvl2pPr>
            <a:lvl3pPr marL="1018228" indent="0">
              <a:buNone/>
              <a:defRPr sz="1100"/>
            </a:lvl3pPr>
            <a:lvl4pPr marL="1527344" indent="0">
              <a:buNone/>
              <a:defRPr sz="1000"/>
            </a:lvl4pPr>
            <a:lvl5pPr marL="2036458" indent="0">
              <a:buNone/>
              <a:defRPr sz="1000"/>
            </a:lvl5pPr>
            <a:lvl6pPr marL="2545574" indent="0">
              <a:buNone/>
              <a:defRPr sz="1000"/>
            </a:lvl6pPr>
            <a:lvl7pPr marL="3054686" indent="0">
              <a:buNone/>
              <a:defRPr sz="1000"/>
            </a:lvl7pPr>
            <a:lvl8pPr marL="3563802" indent="0">
              <a:buNone/>
              <a:defRPr sz="1000"/>
            </a:lvl8pPr>
            <a:lvl9pPr marL="4072914"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2C947431-7F9B-4B07-9E3A-8C0CB7266DE1}" type="slidenum">
              <a:rPr lang="en-US"/>
              <a:pPr>
                <a:defRPr/>
              </a:pPr>
              <a:t>‹#›</a:t>
            </a:fld>
            <a:endParaRPr lang="en-US" dirty="0"/>
          </a:p>
        </p:txBody>
      </p:sp>
    </p:spTree>
    <p:extLst>
      <p:ext uri="{BB962C8B-B14F-4D97-AF65-F5344CB8AC3E}">
        <p14:creationId xmlns:p14="http://schemas.microsoft.com/office/powerpoint/2010/main" val="299093573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9AE1455-BB39-4C14-9F76-7BE88EE3B1F4}" type="slidenum">
              <a:rPr lang="en-US"/>
              <a:pPr>
                <a:defRPr/>
              </a:pPr>
              <a:t>‹#›</a:t>
            </a:fld>
            <a:endParaRPr lang="en-US" dirty="0"/>
          </a:p>
        </p:txBody>
      </p:sp>
    </p:spTree>
    <p:extLst>
      <p:ext uri="{BB962C8B-B14F-4D97-AF65-F5344CB8AC3E}">
        <p14:creationId xmlns:p14="http://schemas.microsoft.com/office/powerpoint/2010/main" val="188064816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BE2CBF81-D8E8-43CE-BE82-11B0DF9B39D4}" type="slidenum">
              <a:rPr lang="en-US"/>
              <a:pPr>
                <a:defRPr/>
              </a:pPr>
              <a:t>‹#›</a:t>
            </a:fld>
            <a:endParaRPr lang="en-US" dirty="0"/>
          </a:p>
        </p:txBody>
      </p:sp>
    </p:spTree>
    <p:extLst>
      <p:ext uri="{BB962C8B-B14F-4D97-AF65-F5344CB8AC3E}">
        <p14:creationId xmlns:p14="http://schemas.microsoft.com/office/powerpoint/2010/main" val="1284046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l="51479" t="15384" b="33333"/>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255020871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5E98A08F-7F39-431B-AF5E-FA59CA0260A6}" type="slidenum">
              <a:rPr lang="en-US"/>
              <a:pPr>
                <a:defRPr/>
              </a:pPr>
              <a:t>‹#›</a:t>
            </a:fld>
            <a:endParaRPr lang="en-US" dirty="0"/>
          </a:p>
        </p:txBody>
      </p:sp>
    </p:spTree>
    <p:extLst>
      <p:ext uri="{BB962C8B-B14F-4D97-AF65-F5344CB8AC3E}">
        <p14:creationId xmlns:p14="http://schemas.microsoft.com/office/powerpoint/2010/main" val="223644872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6" y="431800"/>
            <a:ext cx="7058343" cy="2072640"/>
          </a:xfrm>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FF0E5AFD-D3E1-4A69-9983-26AC8E95E58A}" type="slidenum">
              <a:rPr lang="en-US"/>
              <a:pPr>
                <a:defRPr/>
              </a:pPr>
              <a:t>‹#›</a:t>
            </a:fld>
            <a:endParaRPr lang="en-US" dirty="0"/>
          </a:p>
        </p:txBody>
      </p:sp>
    </p:spTree>
    <p:extLst>
      <p:ext uri="{BB962C8B-B14F-4D97-AF65-F5344CB8AC3E}">
        <p14:creationId xmlns:p14="http://schemas.microsoft.com/office/powerpoint/2010/main" val="301533730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6"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B3500850-D134-4AA7-8930-6B2DB0858C4B}" type="slidenum">
              <a:rPr lang="en-US"/>
              <a:pPr>
                <a:defRPr/>
              </a:pPr>
              <a:t>‹#›</a:t>
            </a:fld>
            <a:endParaRPr lang="en-US" dirty="0"/>
          </a:p>
        </p:txBody>
      </p:sp>
    </p:spTree>
    <p:extLst>
      <p:ext uri="{BB962C8B-B14F-4D97-AF65-F5344CB8AC3E}">
        <p14:creationId xmlns:p14="http://schemas.microsoft.com/office/powerpoint/2010/main" val="4015717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1.jpeg"/><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3.jpe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6" Type="http://schemas.openxmlformats.org/officeDocument/2006/relationships/image" Target="../media/image4.png"/><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theme" Target="../theme/theme6.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image" Target="../media/image4.png"/><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7.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6" Type="http://schemas.openxmlformats.org/officeDocument/2006/relationships/theme" Target="../theme/theme8.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6" Type="http://schemas.openxmlformats.org/officeDocument/2006/relationships/theme" Target="../theme/theme9.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2" Type="http://schemas.openxmlformats.org/officeDocument/2006/relationships/slideLayout" Target="../slideLayouts/slideLayout116.xml"/><Relationship Id="rId16" Type="http://schemas.openxmlformats.org/officeDocument/2006/relationships/theme" Target="../theme/theme10.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2" Type="http://schemas.openxmlformats.org/officeDocument/2006/relationships/slideLayout" Target="../slideLayouts/slideLayout131.xml"/><Relationship Id="rId16" Type="http://schemas.openxmlformats.org/officeDocument/2006/relationships/image" Target="../media/image4.png"/><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5" Type="http://schemas.openxmlformats.org/officeDocument/2006/relationships/slideLayout" Target="../slideLayouts/slideLayout134.xml"/><Relationship Id="rId15" Type="http://schemas.openxmlformats.org/officeDocument/2006/relationships/theme" Target="../theme/theme11.xml"/><Relationship Id="rId10" Type="http://schemas.openxmlformats.org/officeDocument/2006/relationships/slideLayout" Target="../slideLayouts/slideLayout139.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4.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2.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slideLayout" Target="../slideLayouts/slideLayout167.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slideLayout" Target="../slideLayouts/slideLayout166.xml"/><Relationship Id="rId2" Type="http://schemas.openxmlformats.org/officeDocument/2006/relationships/slideLayout" Target="../slideLayouts/slideLayout156.xml"/><Relationship Id="rId16" Type="http://schemas.openxmlformats.org/officeDocument/2006/relationships/theme" Target="../theme/theme13.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5" Type="http://schemas.openxmlformats.org/officeDocument/2006/relationships/slideLayout" Target="../slideLayouts/slideLayout16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 Id="rId14" Type="http://schemas.openxmlformats.org/officeDocument/2006/relationships/slideLayout" Target="../slideLayouts/slideLayout16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slideLayout" Target="../slideLayouts/slideLayout182.xml"/><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slideLayout" Target="../slideLayouts/slideLayout181.xml"/><Relationship Id="rId2" Type="http://schemas.openxmlformats.org/officeDocument/2006/relationships/slideLayout" Target="../slideLayouts/slideLayout171.xml"/><Relationship Id="rId16" Type="http://schemas.openxmlformats.org/officeDocument/2006/relationships/theme" Target="../theme/theme14.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5" Type="http://schemas.openxmlformats.org/officeDocument/2006/relationships/slideLayout" Target="../slideLayouts/slideLayout18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 Id="rId14" Type="http://schemas.openxmlformats.org/officeDocument/2006/relationships/slideLayout" Target="../slideLayouts/slideLayout18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2.xml"/><Relationship Id="rId13" Type="http://schemas.openxmlformats.org/officeDocument/2006/relationships/slideLayout" Target="../slideLayouts/slideLayout197.xml"/><Relationship Id="rId3" Type="http://schemas.openxmlformats.org/officeDocument/2006/relationships/slideLayout" Target="../slideLayouts/slideLayout187.xml"/><Relationship Id="rId7" Type="http://schemas.openxmlformats.org/officeDocument/2006/relationships/slideLayout" Target="../slideLayouts/slideLayout191.xml"/><Relationship Id="rId12" Type="http://schemas.openxmlformats.org/officeDocument/2006/relationships/slideLayout" Target="../slideLayouts/slideLayout196.xml"/><Relationship Id="rId2" Type="http://schemas.openxmlformats.org/officeDocument/2006/relationships/slideLayout" Target="../slideLayouts/slideLayout186.xml"/><Relationship Id="rId16" Type="http://schemas.openxmlformats.org/officeDocument/2006/relationships/theme" Target="../theme/theme15.xml"/><Relationship Id="rId1" Type="http://schemas.openxmlformats.org/officeDocument/2006/relationships/slideLayout" Target="../slideLayouts/slideLayout185.xml"/><Relationship Id="rId6" Type="http://schemas.openxmlformats.org/officeDocument/2006/relationships/slideLayout" Target="../slideLayouts/slideLayout190.xml"/><Relationship Id="rId11" Type="http://schemas.openxmlformats.org/officeDocument/2006/relationships/slideLayout" Target="../slideLayouts/slideLayout195.xml"/><Relationship Id="rId5" Type="http://schemas.openxmlformats.org/officeDocument/2006/relationships/slideLayout" Target="../slideLayouts/slideLayout189.xml"/><Relationship Id="rId15" Type="http://schemas.openxmlformats.org/officeDocument/2006/relationships/slideLayout" Target="../slideLayouts/slideLayout199.xml"/><Relationship Id="rId10" Type="http://schemas.openxmlformats.org/officeDocument/2006/relationships/slideLayout" Target="../slideLayouts/slideLayout194.xml"/><Relationship Id="rId4" Type="http://schemas.openxmlformats.org/officeDocument/2006/relationships/slideLayout" Target="../slideLayouts/slideLayout188.xml"/><Relationship Id="rId9" Type="http://schemas.openxmlformats.org/officeDocument/2006/relationships/slideLayout" Target="../slideLayouts/slideLayout193.xml"/><Relationship Id="rId14" Type="http://schemas.openxmlformats.org/officeDocument/2006/relationships/slideLayout" Target="../slideLayouts/slideLayout1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Lst>
  <p:txStyles>
    <p:titleStyle>
      <a:lvl1pPr algn="ctr" rtl="0" eaLnBrk="0" fontAlgn="base" hangingPunct="0">
        <a:spcBef>
          <a:spcPct val="0"/>
        </a:spcBef>
        <a:spcAft>
          <a:spcPct val="0"/>
        </a:spcAft>
        <a:defRPr sz="4300">
          <a:solidFill>
            <a:schemeClr val="tx2"/>
          </a:solidFill>
          <a:latin typeface="+mj-lt"/>
          <a:ea typeface="ＭＳ Ｐゴシック" charset="0"/>
          <a:cs typeface="+mj-cs"/>
        </a:defRPr>
      </a:lvl1pPr>
      <a:lvl2pPr algn="ctr" rtl="0" eaLnBrk="0" fontAlgn="base" hangingPunct="0">
        <a:spcBef>
          <a:spcPct val="0"/>
        </a:spcBef>
        <a:spcAft>
          <a:spcPct val="0"/>
        </a:spcAft>
        <a:defRPr sz="4300">
          <a:solidFill>
            <a:schemeClr val="tx2"/>
          </a:solidFill>
          <a:latin typeface="Arial" charset="0"/>
          <a:ea typeface="ＭＳ Ｐゴシック" charset="0"/>
        </a:defRPr>
      </a:lvl2pPr>
      <a:lvl3pPr algn="ctr" rtl="0" eaLnBrk="0" fontAlgn="base" hangingPunct="0">
        <a:spcBef>
          <a:spcPct val="0"/>
        </a:spcBef>
        <a:spcAft>
          <a:spcPct val="0"/>
        </a:spcAft>
        <a:defRPr sz="4300">
          <a:solidFill>
            <a:schemeClr val="tx2"/>
          </a:solidFill>
          <a:latin typeface="Arial" charset="0"/>
          <a:ea typeface="ＭＳ Ｐゴシック" charset="0"/>
        </a:defRPr>
      </a:lvl3pPr>
      <a:lvl4pPr algn="ctr" rtl="0" eaLnBrk="0" fontAlgn="base" hangingPunct="0">
        <a:spcBef>
          <a:spcPct val="0"/>
        </a:spcBef>
        <a:spcAft>
          <a:spcPct val="0"/>
        </a:spcAft>
        <a:defRPr sz="4300">
          <a:solidFill>
            <a:schemeClr val="tx2"/>
          </a:solidFill>
          <a:latin typeface="Arial" charset="0"/>
          <a:ea typeface="ＭＳ Ｐゴシック" charset="0"/>
        </a:defRPr>
      </a:lvl4pPr>
      <a:lvl5pPr algn="ctr" rtl="0" eaLnBrk="0" fontAlgn="base" hangingPunct="0">
        <a:spcBef>
          <a:spcPct val="0"/>
        </a:spcBef>
        <a:spcAft>
          <a:spcPct val="0"/>
        </a:spcAft>
        <a:defRPr sz="4300">
          <a:solidFill>
            <a:schemeClr val="tx2"/>
          </a:solidFill>
          <a:latin typeface="Arial" charset="0"/>
          <a:ea typeface="ＭＳ Ｐゴシック" charset="0"/>
        </a:defRPr>
      </a:lvl5pPr>
      <a:lvl6pPr marL="457146" algn="ctr" rtl="0" fontAlgn="base">
        <a:spcBef>
          <a:spcPct val="0"/>
        </a:spcBef>
        <a:spcAft>
          <a:spcPct val="0"/>
        </a:spcAft>
        <a:defRPr sz="4300">
          <a:solidFill>
            <a:schemeClr val="tx2"/>
          </a:solidFill>
          <a:latin typeface="Arial" charset="0"/>
        </a:defRPr>
      </a:lvl6pPr>
      <a:lvl7pPr marL="914294" algn="ctr" rtl="0" fontAlgn="base">
        <a:spcBef>
          <a:spcPct val="0"/>
        </a:spcBef>
        <a:spcAft>
          <a:spcPct val="0"/>
        </a:spcAft>
        <a:defRPr sz="4300">
          <a:solidFill>
            <a:schemeClr val="tx2"/>
          </a:solidFill>
          <a:latin typeface="Arial" charset="0"/>
        </a:defRPr>
      </a:lvl7pPr>
      <a:lvl8pPr marL="1371440" algn="ctr" rtl="0" fontAlgn="base">
        <a:spcBef>
          <a:spcPct val="0"/>
        </a:spcBef>
        <a:spcAft>
          <a:spcPct val="0"/>
        </a:spcAft>
        <a:defRPr sz="4300">
          <a:solidFill>
            <a:schemeClr val="tx2"/>
          </a:solidFill>
          <a:latin typeface="Arial" charset="0"/>
        </a:defRPr>
      </a:lvl8pPr>
      <a:lvl9pPr marL="1828586" algn="ctr" rtl="0" fontAlgn="base">
        <a:spcBef>
          <a:spcPct val="0"/>
        </a:spcBef>
        <a:spcAft>
          <a:spcPct val="0"/>
        </a:spcAft>
        <a:defRPr sz="43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1363" indent="-284163" algn="l" rtl="0" eaLnBrk="0" fontAlgn="base" hangingPunct="0">
        <a:spcBef>
          <a:spcPct val="20000"/>
        </a:spcBef>
        <a:spcAft>
          <a:spcPct val="0"/>
        </a:spcAft>
        <a:buChar char="–"/>
        <a:defRPr sz="2800">
          <a:solidFill>
            <a:schemeClr val="tx1"/>
          </a:solidFill>
          <a:latin typeface="+mn-lt"/>
          <a:ea typeface="ＭＳ Ｐゴシック" charset="0"/>
        </a:defRPr>
      </a:lvl2pPr>
      <a:lvl3pPr marL="1141413" indent="-227013" algn="l" rtl="0" eaLnBrk="0" fontAlgn="base" hangingPunct="0">
        <a:spcBef>
          <a:spcPct val="20000"/>
        </a:spcBef>
        <a:spcAft>
          <a:spcPct val="0"/>
        </a:spcAft>
        <a:buChar char="•"/>
        <a:defRPr sz="2500">
          <a:solidFill>
            <a:schemeClr val="tx1"/>
          </a:solidFill>
          <a:latin typeface="+mn-lt"/>
          <a:ea typeface="ＭＳ Ｐゴシック" charset="0"/>
        </a:defRPr>
      </a:lvl3pPr>
      <a:lvl4pPr marL="1598613" indent="-227013" algn="l" rtl="0" eaLnBrk="0" fontAlgn="base" hangingPunct="0">
        <a:spcBef>
          <a:spcPct val="20000"/>
        </a:spcBef>
        <a:spcAft>
          <a:spcPct val="0"/>
        </a:spcAft>
        <a:buChar char="–"/>
        <a:defRPr sz="2000">
          <a:solidFill>
            <a:schemeClr val="tx1"/>
          </a:solidFill>
          <a:latin typeface="+mn-lt"/>
          <a:ea typeface="ＭＳ Ｐゴシック" charset="0"/>
        </a:defRPr>
      </a:lvl4pPr>
      <a:lvl5pPr marL="2055813" indent="-227013" algn="l" rtl="0" eaLnBrk="0" fontAlgn="base" hangingPunct="0">
        <a:spcBef>
          <a:spcPct val="20000"/>
        </a:spcBef>
        <a:spcAft>
          <a:spcPct val="0"/>
        </a:spcAft>
        <a:buChar char="»"/>
        <a:defRPr sz="2000">
          <a:solidFill>
            <a:schemeClr val="tx1"/>
          </a:solidFill>
          <a:latin typeface="+mn-lt"/>
          <a:ea typeface="ＭＳ Ｐゴシック" charset="0"/>
        </a:defRPr>
      </a:lvl5pPr>
      <a:lvl6pPr marL="2514306" indent="-228574" algn="l" rtl="0" fontAlgn="base">
        <a:spcBef>
          <a:spcPct val="20000"/>
        </a:spcBef>
        <a:spcAft>
          <a:spcPct val="0"/>
        </a:spcAft>
        <a:buChar char="»"/>
        <a:defRPr sz="2000">
          <a:solidFill>
            <a:schemeClr val="tx1"/>
          </a:solidFill>
          <a:latin typeface="+mn-lt"/>
        </a:defRPr>
      </a:lvl6pPr>
      <a:lvl7pPr marL="2971452" indent="-228574" algn="l" rtl="0" fontAlgn="base">
        <a:spcBef>
          <a:spcPct val="20000"/>
        </a:spcBef>
        <a:spcAft>
          <a:spcPct val="0"/>
        </a:spcAft>
        <a:buChar char="»"/>
        <a:defRPr sz="2000">
          <a:solidFill>
            <a:schemeClr val="tx1"/>
          </a:solidFill>
          <a:latin typeface="+mn-lt"/>
        </a:defRPr>
      </a:lvl7pPr>
      <a:lvl8pPr marL="3428600" indent="-228574" algn="l" rtl="0" fontAlgn="base">
        <a:spcBef>
          <a:spcPct val="20000"/>
        </a:spcBef>
        <a:spcAft>
          <a:spcPct val="0"/>
        </a:spcAft>
        <a:buChar char="»"/>
        <a:defRPr sz="2000">
          <a:solidFill>
            <a:schemeClr val="tx1"/>
          </a:solidFill>
          <a:latin typeface="+mn-lt"/>
        </a:defRPr>
      </a:lvl8pPr>
      <a:lvl9pPr marL="3885746" indent="-22857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94" rtl="0" eaLnBrk="1" latinLnBrk="0" hangingPunct="1">
        <a:defRPr sz="1800" kern="1200">
          <a:solidFill>
            <a:schemeClr val="tx1"/>
          </a:solidFill>
          <a:latin typeface="+mn-lt"/>
          <a:ea typeface="+mn-ea"/>
          <a:cs typeface="+mn-cs"/>
        </a:defRPr>
      </a:lvl1pPr>
      <a:lvl2pPr marL="457146" algn="l" defTabSz="914294" rtl="0" eaLnBrk="1" latinLnBrk="0" hangingPunct="1">
        <a:defRPr sz="1800" kern="1200">
          <a:solidFill>
            <a:schemeClr val="tx1"/>
          </a:solidFill>
          <a:latin typeface="+mn-lt"/>
          <a:ea typeface="+mn-ea"/>
          <a:cs typeface="+mn-cs"/>
        </a:defRPr>
      </a:lvl2pPr>
      <a:lvl3pPr marL="914294" algn="l" defTabSz="914294" rtl="0" eaLnBrk="1" latinLnBrk="0" hangingPunct="1">
        <a:defRPr sz="1800" kern="1200">
          <a:solidFill>
            <a:schemeClr val="tx1"/>
          </a:solidFill>
          <a:latin typeface="+mn-lt"/>
          <a:ea typeface="+mn-ea"/>
          <a:cs typeface="+mn-cs"/>
        </a:defRPr>
      </a:lvl3pPr>
      <a:lvl4pPr marL="1371440" algn="l" defTabSz="914294" rtl="0" eaLnBrk="1" latinLnBrk="0" hangingPunct="1">
        <a:defRPr sz="1800" kern="1200">
          <a:solidFill>
            <a:schemeClr val="tx1"/>
          </a:solidFill>
          <a:latin typeface="+mn-lt"/>
          <a:ea typeface="+mn-ea"/>
          <a:cs typeface="+mn-cs"/>
        </a:defRPr>
      </a:lvl4pPr>
      <a:lvl5pPr marL="1828586" algn="l" defTabSz="914294" rtl="0" eaLnBrk="1" latinLnBrk="0" hangingPunct="1">
        <a:defRPr sz="1800" kern="1200">
          <a:solidFill>
            <a:schemeClr val="tx1"/>
          </a:solidFill>
          <a:latin typeface="+mn-lt"/>
          <a:ea typeface="+mn-ea"/>
          <a:cs typeface="+mn-cs"/>
        </a:defRPr>
      </a:lvl5pPr>
      <a:lvl6pPr marL="2285732" algn="l" defTabSz="914294" rtl="0" eaLnBrk="1" latinLnBrk="0" hangingPunct="1">
        <a:defRPr sz="1800" kern="1200">
          <a:solidFill>
            <a:schemeClr val="tx1"/>
          </a:solidFill>
          <a:latin typeface="+mn-lt"/>
          <a:ea typeface="+mn-ea"/>
          <a:cs typeface="+mn-cs"/>
        </a:defRPr>
      </a:lvl6pPr>
      <a:lvl7pPr marL="2742880" algn="l" defTabSz="914294" rtl="0" eaLnBrk="1" latinLnBrk="0" hangingPunct="1">
        <a:defRPr sz="1800" kern="1200">
          <a:solidFill>
            <a:schemeClr val="tx1"/>
          </a:solidFill>
          <a:latin typeface="+mn-lt"/>
          <a:ea typeface="+mn-ea"/>
          <a:cs typeface="+mn-cs"/>
        </a:defRPr>
      </a:lvl7pPr>
      <a:lvl8pPr marL="3200026" algn="l" defTabSz="914294" rtl="0" eaLnBrk="1" latinLnBrk="0" hangingPunct="1">
        <a:defRPr sz="1800" kern="1200">
          <a:solidFill>
            <a:schemeClr val="tx1"/>
          </a:solidFill>
          <a:latin typeface="+mn-lt"/>
          <a:ea typeface="+mn-ea"/>
          <a:cs typeface="+mn-cs"/>
        </a:defRPr>
      </a:lvl8pPr>
      <a:lvl9pPr marL="3657172" algn="l" defTabSz="91429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03238" y="311150"/>
            <a:ext cx="90519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5" rIns="91429" bIns="45715"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503238" y="1812925"/>
            <a:ext cx="9051925" cy="513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5" rIns="91429" bIns="4571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03238" y="7204075"/>
            <a:ext cx="2346325" cy="414338"/>
          </a:xfrm>
          <a:prstGeom prst="rect">
            <a:avLst/>
          </a:prstGeom>
        </p:spPr>
        <p:txBody>
          <a:bodyPr vert="horz" wrap="square" lIns="91429" tIns="45715" rIns="91429" bIns="45715" numCol="1" anchor="ctr" anchorCtr="0" compatLnSpc="1">
            <a:prstTxWarp prst="textNoShape">
              <a:avLst/>
            </a:prstTxWarp>
          </a:bodyPr>
          <a:lstStyle>
            <a:lvl1pPr>
              <a:defRPr sz="1200" smtClean="0">
                <a:solidFill>
                  <a:srgbClr val="898989"/>
                </a:solidFill>
                <a:latin typeface="Arial" pitchFamily="34" charset="0"/>
              </a:defRPr>
            </a:lvl1pPr>
          </a:lstStyle>
          <a:p>
            <a:pPr>
              <a:defRPr/>
            </a:pPr>
            <a:fld id="{EEC9CB64-0CFC-40D4-B614-0F0D7A1D6DD3}" type="datetimeFigureOut">
              <a:rPr lang="en-US" smtClean="0"/>
              <a:pPr>
                <a:defRPr/>
              </a:pPr>
              <a:t>12/31/2020</a:t>
            </a:fld>
            <a:endParaRPr lang="en-US" dirty="0"/>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91429" tIns="45715" rIns="91429" bIns="45715" rtlCol="0" anchor="ctr"/>
          <a:lstStyle>
            <a:lvl1pPr algn="ctr">
              <a:defRPr sz="1200">
                <a:solidFill>
                  <a:schemeClr val="tx1">
                    <a:tint val="75000"/>
                  </a:schemeClr>
                </a:solidFill>
                <a:latin typeface="Arial" charset="0"/>
                <a:ea typeface="+mn-ea"/>
              </a:defRPr>
            </a:lvl1pPr>
          </a:lstStyle>
          <a:p>
            <a:pPr>
              <a:defRPr/>
            </a:pPr>
            <a:endParaRPr lang="en-US" dirty="0"/>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wrap="square" lIns="91429" tIns="45715" rIns="91429" bIns="45715" numCol="1" anchor="ctr" anchorCtr="0" compatLnSpc="1">
            <a:prstTxWarp prst="textNoShape">
              <a:avLst/>
            </a:prstTxWarp>
          </a:bodyPr>
          <a:lstStyle>
            <a:lvl1pPr algn="r">
              <a:defRPr sz="1200" smtClean="0">
                <a:solidFill>
                  <a:srgbClr val="898989"/>
                </a:solidFill>
                <a:latin typeface="Arial" pitchFamily="34" charset="0"/>
              </a:defRPr>
            </a:lvl1pPr>
          </a:lstStyle>
          <a:p>
            <a:pPr>
              <a:defRPr/>
            </a:pPr>
            <a:fld id="{7E5C644E-58AB-44C5-86E1-E7F11BDF72D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Lst>
  <p:txStyles>
    <p:titleStyle>
      <a:lvl1pPr algn="ctr" defTabSz="912813" rtl="0" eaLnBrk="0" fontAlgn="base" hangingPunct="0">
        <a:spcBef>
          <a:spcPct val="0"/>
        </a:spcBef>
        <a:spcAft>
          <a:spcPct val="0"/>
        </a:spcAft>
        <a:defRPr sz="4300" kern="1200">
          <a:solidFill>
            <a:schemeClr val="tx1"/>
          </a:solidFill>
          <a:latin typeface="+mj-lt"/>
          <a:ea typeface="ＭＳ Ｐゴシック" charset="0"/>
          <a:cs typeface="+mj-cs"/>
        </a:defRPr>
      </a:lvl1pPr>
      <a:lvl2pPr algn="ctr" defTabSz="912813" rtl="0" eaLnBrk="0" fontAlgn="base" hangingPunct="0">
        <a:spcBef>
          <a:spcPct val="0"/>
        </a:spcBef>
        <a:spcAft>
          <a:spcPct val="0"/>
        </a:spcAft>
        <a:defRPr sz="4300">
          <a:solidFill>
            <a:schemeClr val="tx1"/>
          </a:solidFill>
          <a:latin typeface="Calibri" charset="0"/>
          <a:ea typeface="ＭＳ Ｐゴシック" charset="0"/>
        </a:defRPr>
      </a:lvl2pPr>
      <a:lvl3pPr algn="ctr" defTabSz="912813" rtl="0" eaLnBrk="0" fontAlgn="base" hangingPunct="0">
        <a:spcBef>
          <a:spcPct val="0"/>
        </a:spcBef>
        <a:spcAft>
          <a:spcPct val="0"/>
        </a:spcAft>
        <a:defRPr sz="4300">
          <a:solidFill>
            <a:schemeClr val="tx1"/>
          </a:solidFill>
          <a:latin typeface="Calibri" charset="0"/>
          <a:ea typeface="ＭＳ Ｐゴシック" charset="0"/>
        </a:defRPr>
      </a:lvl3pPr>
      <a:lvl4pPr algn="ctr" defTabSz="912813" rtl="0" eaLnBrk="0" fontAlgn="base" hangingPunct="0">
        <a:spcBef>
          <a:spcPct val="0"/>
        </a:spcBef>
        <a:spcAft>
          <a:spcPct val="0"/>
        </a:spcAft>
        <a:defRPr sz="4300">
          <a:solidFill>
            <a:schemeClr val="tx1"/>
          </a:solidFill>
          <a:latin typeface="Calibri" charset="0"/>
          <a:ea typeface="ＭＳ Ｐゴシック" charset="0"/>
        </a:defRPr>
      </a:lvl4pPr>
      <a:lvl5pPr algn="ctr" defTabSz="912813" rtl="0" eaLnBrk="0" fontAlgn="base" hangingPunct="0">
        <a:spcBef>
          <a:spcPct val="0"/>
        </a:spcBef>
        <a:spcAft>
          <a:spcPct val="0"/>
        </a:spcAft>
        <a:defRPr sz="4300">
          <a:solidFill>
            <a:schemeClr val="tx1"/>
          </a:solidFill>
          <a:latin typeface="Calibri" charset="0"/>
          <a:ea typeface="ＭＳ Ｐゴシック" charset="0"/>
        </a:defRPr>
      </a:lvl5pPr>
      <a:lvl6pPr marL="457200" algn="ctr" defTabSz="912813" rtl="0" fontAlgn="base">
        <a:spcBef>
          <a:spcPct val="0"/>
        </a:spcBef>
        <a:spcAft>
          <a:spcPct val="0"/>
        </a:spcAft>
        <a:defRPr sz="4300">
          <a:solidFill>
            <a:schemeClr val="tx1"/>
          </a:solidFill>
          <a:latin typeface="Calibri" charset="0"/>
          <a:ea typeface="ＭＳ Ｐゴシック" charset="0"/>
        </a:defRPr>
      </a:lvl6pPr>
      <a:lvl7pPr marL="914400" algn="ctr" defTabSz="912813" rtl="0" fontAlgn="base">
        <a:spcBef>
          <a:spcPct val="0"/>
        </a:spcBef>
        <a:spcAft>
          <a:spcPct val="0"/>
        </a:spcAft>
        <a:defRPr sz="4300">
          <a:solidFill>
            <a:schemeClr val="tx1"/>
          </a:solidFill>
          <a:latin typeface="Calibri" charset="0"/>
          <a:ea typeface="ＭＳ Ｐゴシック" charset="0"/>
        </a:defRPr>
      </a:lvl7pPr>
      <a:lvl8pPr marL="1371600" algn="ctr" defTabSz="912813" rtl="0" fontAlgn="base">
        <a:spcBef>
          <a:spcPct val="0"/>
        </a:spcBef>
        <a:spcAft>
          <a:spcPct val="0"/>
        </a:spcAft>
        <a:defRPr sz="4300">
          <a:solidFill>
            <a:schemeClr val="tx1"/>
          </a:solidFill>
          <a:latin typeface="Calibri" charset="0"/>
          <a:ea typeface="ＭＳ Ｐゴシック" charset="0"/>
        </a:defRPr>
      </a:lvl8pPr>
      <a:lvl9pPr marL="1828800" algn="ctr" defTabSz="912813" rtl="0" fontAlgn="base">
        <a:spcBef>
          <a:spcPct val="0"/>
        </a:spcBef>
        <a:spcAft>
          <a:spcPct val="0"/>
        </a:spcAft>
        <a:defRPr sz="4300">
          <a:solidFill>
            <a:schemeClr val="tx1"/>
          </a:solidFill>
          <a:latin typeface="Calibri" charset="0"/>
          <a:ea typeface="ＭＳ Ｐゴシック" charset="0"/>
        </a:defRPr>
      </a:lvl9pPr>
    </p:titleStyle>
    <p:bodyStyle>
      <a:lvl1pPr marL="341313" indent="-341313" algn="l" defTabSz="912813"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1363" indent="-284163" algn="l" defTabSz="912813"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1413" indent="-227013" algn="l" defTabSz="912813" rtl="0" eaLnBrk="0" fontAlgn="base" hangingPunct="0">
        <a:spcBef>
          <a:spcPct val="20000"/>
        </a:spcBef>
        <a:spcAft>
          <a:spcPct val="0"/>
        </a:spcAft>
        <a:buFont typeface="Arial" charset="0"/>
        <a:buChar char="•"/>
        <a:defRPr sz="2500" kern="1200">
          <a:solidFill>
            <a:schemeClr val="tx1"/>
          </a:solidFill>
          <a:latin typeface="+mn-lt"/>
          <a:ea typeface="ＭＳ Ｐゴシック" charset="0"/>
          <a:cs typeface="+mn-cs"/>
        </a:defRPr>
      </a:lvl3pPr>
      <a:lvl4pPr marL="15986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58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306" indent="-228574" algn="l" defTabSz="91429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2" indent="-228574" algn="l" defTabSz="91429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00" indent="-228574" algn="l" defTabSz="91429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4" algn="l" defTabSz="91429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94" rtl="0" eaLnBrk="1" latinLnBrk="0" hangingPunct="1">
        <a:defRPr sz="1800" kern="1200">
          <a:solidFill>
            <a:schemeClr val="tx1"/>
          </a:solidFill>
          <a:latin typeface="+mn-lt"/>
          <a:ea typeface="+mn-ea"/>
          <a:cs typeface="+mn-cs"/>
        </a:defRPr>
      </a:lvl1pPr>
      <a:lvl2pPr marL="457146" algn="l" defTabSz="914294" rtl="0" eaLnBrk="1" latinLnBrk="0" hangingPunct="1">
        <a:defRPr sz="1800" kern="1200">
          <a:solidFill>
            <a:schemeClr val="tx1"/>
          </a:solidFill>
          <a:latin typeface="+mn-lt"/>
          <a:ea typeface="+mn-ea"/>
          <a:cs typeface="+mn-cs"/>
        </a:defRPr>
      </a:lvl2pPr>
      <a:lvl3pPr marL="914294" algn="l" defTabSz="914294" rtl="0" eaLnBrk="1" latinLnBrk="0" hangingPunct="1">
        <a:defRPr sz="1800" kern="1200">
          <a:solidFill>
            <a:schemeClr val="tx1"/>
          </a:solidFill>
          <a:latin typeface="+mn-lt"/>
          <a:ea typeface="+mn-ea"/>
          <a:cs typeface="+mn-cs"/>
        </a:defRPr>
      </a:lvl3pPr>
      <a:lvl4pPr marL="1371440" algn="l" defTabSz="914294" rtl="0" eaLnBrk="1" latinLnBrk="0" hangingPunct="1">
        <a:defRPr sz="1800" kern="1200">
          <a:solidFill>
            <a:schemeClr val="tx1"/>
          </a:solidFill>
          <a:latin typeface="+mn-lt"/>
          <a:ea typeface="+mn-ea"/>
          <a:cs typeface="+mn-cs"/>
        </a:defRPr>
      </a:lvl4pPr>
      <a:lvl5pPr marL="1828586" algn="l" defTabSz="914294" rtl="0" eaLnBrk="1" latinLnBrk="0" hangingPunct="1">
        <a:defRPr sz="1800" kern="1200">
          <a:solidFill>
            <a:schemeClr val="tx1"/>
          </a:solidFill>
          <a:latin typeface="+mn-lt"/>
          <a:ea typeface="+mn-ea"/>
          <a:cs typeface="+mn-cs"/>
        </a:defRPr>
      </a:lvl5pPr>
      <a:lvl6pPr marL="2285732" algn="l" defTabSz="914294" rtl="0" eaLnBrk="1" latinLnBrk="0" hangingPunct="1">
        <a:defRPr sz="1800" kern="1200">
          <a:solidFill>
            <a:schemeClr val="tx1"/>
          </a:solidFill>
          <a:latin typeface="+mn-lt"/>
          <a:ea typeface="+mn-ea"/>
          <a:cs typeface="+mn-cs"/>
        </a:defRPr>
      </a:lvl6pPr>
      <a:lvl7pPr marL="2742880" algn="l" defTabSz="914294" rtl="0" eaLnBrk="1" latinLnBrk="0" hangingPunct="1">
        <a:defRPr sz="1800" kern="1200">
          <a:solidFill>
            <a:schemeClr val="tx1"/>
          </a:solidFill>
          <a:latin typeface="+mn-lt"/>
          <a:ea typeface="+mn-ea"/>
          <a:cs typeface="+mn-cs"/>
        </a:defRPr>
      </a:lvl7pPr>
      <a:lvl8pPr marL="3200026" algn="l" defTabSz="914294" rtl="0" eaLnBrk="1" latinLnBrk="0" hangingPunct="1">
        <a:defRPr sz="1800" kern="1200">
          <a:solidFill>
            <a:schemeClr val="tx1"/>
          </a:solidFill>
          <a:latin typeface="+mn-lt"/>
          <a:ea typeface="+mn-ea"/>
          <a:cs typeface="+mn-cs"/>
        </a:defRPr>
      </a:lvl8pPr>
      <a:lvl9pPr marL="3657172" algn="l" defTabSz="91429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666750" y="1827213"/>
            <a:ext cx="8870950" cy="466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70" tIns="50935" rIns="101870" bIns="5093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1" name="Rectangle 2"/>
          <p:cNvSpPr>
            <a:spLocks noGrp="1" noChangeArrowheads="1"/>
          </p:cNvSpPr>
          <p:nvPr>
            <p:ph type="title"/>
          </p:nvPr>
        </p:nvSpPr>
        <p:spPr bwMode="auto">
          <a:xfrm>
            <a:off x="666750" y="455613"/>
            <a:ext cx="8932863"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30" name="Rectangle 6"/>
          <p:cNvSpPr>
            <a:spLocks noGrp="1" noChangeArrowheads="1"/>
          </p:cNvSpPr>
          <p:nvPr>
            <p:ph type="sldNum" sz="quarter" idx="4"/>
          </p:nvPr>
        </p:nvSpPr>
        <p:spPr bwMode="auto">
          <a:xfrm>
            <a:off x="9096375" y="7110413"/>
            <a:ext cx="458788" cy="228600"/>
          </a:xfrm>
          <a:prstGeom prst="rect">
            <a:avLst/>
          </a:prstGeom>
          <a:noFill/>
          <a:ln w="9525">
            <a:noFill/>
            <a:miter lim="800000"/>
            <a:headEnd/>
            <a:tailEnd/>
          </a:ln>
          <a:effectLst/>
        </p:spPr>
        <p:txBody>
          <a:bodyPr vert="horz" wrap="square" lIns="101870" tIns="50935" rIns="101870" bIns="50935" numCol="1" anchor="t" anchorCtr="0" compatLnSpc="1">
            <a:prstTxWarp prst="textNoShape">
              <a:avLst/>
            </a:prstTxWarp>
          </a:bodyPr>
          <a:lstStyle>
            <a:lvl1pPr algn="r" eaLnBrk="0" hangingPunct="0">
              <a:defRPr sz="1100" b="0" smtClean="0">
                <a:solidFill>
                  <a:srgbClr val="080808"/>
                </a:solidFill>
                <a:latin typeface="Times New Roman" pitchFamily="18" charset="0"/>
              </a:defRPr>
            </a:lvl1pPr>
          </a:lstStyle>
          <a:p>
            <a:pPr>
              <a:defRPr/>
            </a:pPr>
            <a:fld id="{03479115-976F-41C8-8833-12B2072FDA7F}" type="slidenum">
              <a:rPr lang="en-US"/>
              <a:pPr>
                <a:defRPr/>
              </a:pPr>
              <a:t>‹#›</a:t>
            </a:fld>
            <a:endParaRPr lang="en-US" dirty="0"/>
          </a:p>
        </p:txBody>
      </p:sp>
      <p:sp>
        <p:nvSpPr>
          <p:cNvPr id="2053" name="Line 7"/>
          <p:cNvSpPr>
            <a:spLocks noChangeShapeType="1"/>
          </p:cNvSpPr>
          <p:nvPr/>
        </p:nvSpPr>
        <p:spPr bwMode="auto">
          <a:xfrm>
            <a:off x="655638" y="7112000"/>
            <a:ext cx="8955087" cy="7938"/>
          </a:xfrm>
          <a:prstGeom prst="line">
            <a:avLst/>
          </a:prstGeom>
          <a:noFill/>
          <a:ln w="9525">
            <a:solidFill>
              <a:srgbClr val="4F81BD"/>
            </a:solidFill>
            <a:round/>
            <a:headEnd/>
            <a:tailEnd/>
          </a:ln>
          <a:extLst>
            <a:ext uri="{909E8E84-426E-40DD-AFC4-6F175D3DCCD1}">
              <a14:hiddenFill xmlns:a14="http://schemas.microsoft.com/office/drawing/2010/main">
                <a:noFill/>
              </a14:hiddenFill>
            </a:ext>
          </a:extLst>
        </p:spPr>
        <p:txBody>
          <a:bodyPr lIns="91429" tIns="45715" rIns="91429" bIns="45715"/>
          <a:lstStyle/>
          <a:p>
            <a:endParaRPr lang="en-US" dirty="0"/>
          </a:p>
        </p:txBody>
      </p:sp>
      <p:sp>
        <p:nvSpPr>
          <p:cNvPr id="2054" name="Line 8"/>
          <p:cNvSpPr>
            <a:spLocks noChangeShapeType="1"/>
          </p:cNvSpPr>
          <p:nvPr/>
        </p:nvSpPr>
        <p:spPr bwMode="auto">
          <a:xfrm>
            <a:off x="666750" y="385763"/>
            <a:ext cx="8929688" cy="0"/>
          </a:xfrm>
          <a:prstGeom prst="line">
            <a:avLst/>
          </a:prstGeom>
          <a:noFill/>
          <a:ln w="28575">
            <a:solidFill>
              <a:srgbClr val="4F81BD"/>
            </a:solidFill>
            <a:round/>
            <a:headEnd/>
            <a:tailEnd/>
          </a:ln>
          <a:extLst>
            <a:ext uri="{909E8E84-426E-40DD-AFC4-6F175D3DCCD1}">
              <a14:hiddenFill xmlns:a14="http://schemas.microsoft.com/office/drawing/2010/main">
                <a:noFill/>
              </a14:hiddenFill>
            </a:ext>
          </a:extLst>
        </p:spPr>
        <p:txBody>
          <a:bodyPr lIns="91429" tIns="45715" rIns="91429" bIns="45715"/>
          <a:lstStyle/>
          <a:p>
            <a:endParaRPr lang="en-US" dirty="0"/>
          </a:p>
        </p:txBody>
      </p:sp>
      <p:sp>
        <p:nvSpPr>
          <p:cNvPr id="2055" name="Rectangle 15"/>
          <p:cNvSpPr>
            <a:spLocks noChangeArrowheads="1"/>
          </p:cNvSpPr>
          <p:nvPr/>
        </p:nvSpPr>
        <p:spPr bwMode="auto">
          <a:xfrm>
            <a:off x="1077913" y="7110413"/>
            <a:ext cx="54387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15" rIns="0" bIns="45715"/>
          <a:lstStyle/>
          <a:p>
            <a:r>
              <a:rPr lang="en-US" sz="1000" b="0" dirty="0">
                <a:solidFill>
                  <a:srgbClr val="005596"/>
                </a:solidFill>
              </a:rPr>
              <a:t>Massachusetts Division of Health Care Finance and Policy</a:t>
            </a:r>
          </a:p>
        </p:txBody>
      </p:sp>
      <p:pic>
        <p:nvPicPr>
          <p:cNvPr id="2056" name="Picture 12" descr="DHCFP_New_Logo_408px by 158px"/>
          <p:cNvPicPr>
            <a:picLocks noChangeAspect="1" noChangeArrowheads="1"/>
          </p:cNvPicPr>
          <p:nvPr/>
        </p:nvPicPr>
        <p:blipFill>
          <a:blip r:embed="rId17">
            <a:extLst>
              <a:ext uri="{28A0092B-C50C-407E-A947-70E740481C1C}">
                <a14:useLocalDpi xmlns:a14="http://schemas.microsoft.com/office/drawing/2010/main" val="0"/>
              </a:ext>
            </a:extLst>
          </a:blip>
          <a:srcRect r="75433" b="-6097"/>
          <a:stretch>
            <a:fillRect/>
          </a:stretch>
        </p:blipFill>
        <p:spPr bwMode="auto">
          <a:xfrm>
            <a:off x="776288" y="6994525"/>
            <a:ext cx="24765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Rectangle 12"/>
          <p:cNvSpPr>
            <a:spLocks noChangeArrowheads="1"/>
          </p:cNvSpPr>
          <p:nvPr/>
        </p:nvSpPr>
        <p:spPr bwMode="white">
          <a:xfrm>
            <a:off x="1050925" y="6973888"/>
            <a:ext cx="98425" cy="273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nchor="ctr"/>
          <a:lstStyle/>
          <a:p>
            <a:endParaRPr lang="en-US" sz="1400" dirty="0">
              <a:solidFill>
                <a:schemeClr val="tx1"/>
              </a:solidFill>
              <a:latin typeface="Verdana" pitchFamily="34" charset="0"/>
            </a:endParaRPr>
          </a:p>
        </p:txBody>
      </p:sp>
      <p:pic>
        <p:nvPicPr>
          <p:cNvPr id="2058" name="Picture 9" descr="state seal_complete_"/>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38175" y="6983413"/>
            <a:ext cx="415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9" name="Rectangle 10"/>
          <p:cNvSpPr>
            <a:spLocks noChangeArrowheads="1"/>
          </p:cNvSpPr>
          <p:nvPr/>
        </p:nvSpPr>
        <p:spPr bwMode="auto">
          <a:xfrm>
            <a:off x="336550" y="6670675"/>
            <a:ext cx="41703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9" tIns="45715" rIns="91429" bIns="45715">
            <a:spAutoFit/>
          </a:bodyPr>
          <a:lstStyle/>
          <a:p>
            <a:pPr algn="ctr" defTabSz="1017588">
              <a:spcBef>
                <a:spcPct val="50000"/>
              </a:spcBef>
            </a:pPr>
            <a:endParaRPr lang="en-US" dirty="0"/>
          </a:p>
        </p:txBody>
      </p:sp>
      <p:grpSp>
        <p:nvGrpSpPr>
          <p:cNvPr id="2060" name="Group 11"/>
          <p:cNvGrpSpPr>
            <a:grpSpLocks/>
          </p:cNvGrpSpPr>
          <p:nvPr/>
        </p:nvGrpSpPr>
        <p:grpSpPr bwMode="auto">
          <a:xfrm>
            <a:off x="1060450" y="7115175"/>
            <a:ext cx="3349625" cy="309563"/>
            <a:chOff x="4307" y="87"/>
            <a:chExt cx="1856" cy="299"/>
          </a:xfrm>
        </p:grpSpPr>
        <p:sp>
          <p:nvSpPr>
            <p:cNvPr id="2061" name="Rectangle 12"/>
            <p:cNvSpPr>
              <a:spLocks noChangeArrowheads="1"/>
            </p:cNvSpPr>
            <p:nvPr/>
          </p:nvSpPr>
          <p:spPr bwMode="white">
            <a:xfrm>
              <a:off x="4307" y="122"/>
              <a:ext cx="1856" cy="2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00" dirty="0">
                <a:solidFill>
                  <a:schemeClr val="tx1"/>
                </a:solidFill>
                <a:latin typeface="Verdana" pitchFamily="34" charset="0"/>
              </a:endParaRPr>
            </a:p>
          </p:txBody>
        </p:sp>
        <p:sp>
          <p:nvSpPr>
            <p:cNvPr id="14350" name="Text Box 13"/>
            <p:cNvSpPr txBox="1">
              <a:spLocks noChangeArrowheads="1"/>
            </p:cNvSpPr>
            <p:nvPr/>
          </p:nvSpPr>
          <p:spPr bwMode="auto">
            <a:xfrm>
              <a:off x="4318" y="87"/>
              <a:ext cx="1756"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799" tIns="50900" rIns="101799" bIns="50900" anchor="b">
              <a:spAutoFit/>
            </a:bodyPr>
            <a:lstStyle>
              <a:lvl1pPr eaLnBrk="0" hangingPunct="0">
                <a:defRPr sz="2500" b="1">
                  <a:solidFill>
                    <a:srgbClr val="DDDDDD"/>
                  </a:solidFill>
                  <a:latin typeface="Arial" pitchFamily="34" charset="0"/>
                  <a:ea typeface="ＭＳ Ｐゴシック" pitchFamily="34" charset="-128"/>
                </a:defRPr>
              </a:lvl1pPr>
              <a:lvl2pPr marL="742950" indent="-285750" eaLnBrk="0" hangingPunct="0">
                <a:defRPr sz="2500" b="1">
                  <a:solidFill>
                    <a:srgbClr val="DDDDDD"/>
                  </a:solidFill>
                  <a:latin typeface="Arial" pitchFamily="34" charset="0"/>
                  <a:ea typeface="ＭＳ Ｐゴシック" pitchFamily="34" charset="-128"/>
                </a:defRPr>
              </a:lvl2pPr>
              <a:lvl3pPr marL="1143000" indent="-228600" eaLnBrk="0" hangingPunct="0">
                <a:defRPr sz="2500" b="1">
                  <a:solidFill>
                    <a:srgbClr val="DDDDDD"/>
                  </a:solidFill>
                  <a:latin typeface="Arial" pitchFamily="34" charset="0"/>
                  <a:ea typeface="ＭＳ Ｐゴシック" pitchFamily="34" charset="-128"/>
                </a:defRPr>
              </a:lvl3pPr>
              <a:lvl4pPr marL="1600200" indent="-228600" eaLnBrk="0" hangingPunct="0">
                <a:defRPr sz="2500" b="1">
                  <a:solidFill>
                    <a:srgbClr val="DDDDDD"/>
                  </a:solidFill>
                  <a:latin typeface="Arial" pitchFamily="34" charset="0"/>
                  <a:ea typeface="ＭＳ Ｐゴシック" pitchFamily="34" charset="-128"/>
                </a:defRPr>
              </a:lvl4pPr>
              <a:lvl5pPr marL="2057400" indent="-228600" eaLnBrk="0" hangingPunct="0">
                <a:defRPr sz="2500" b="1">
                  <a:solidFill>
                    <a:srgbClr val="DDDDDD"/>
                  </a:solidFill>
                  <a:latin typeface="Arial" pitchFamily="34" charset="0"/>
                  <a:ea typeface="ＭＳ Ｐゴシック" pitchFamily="34" charset="-128"/>
                </a:defRPr>
              </a:lvl5pPr>
              <a:lvl6pPr marL="25146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6pPr>
              <a:lvl7pPr marL="29718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7pPr>
              <a:lvl8pPr marL="34290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8pPr>
              <a:lvl9pPr marL="38862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9pPr>
            </a:lstStyle>
            <a:p>
              <a:pPr eaLnBrk="1" hangingPunct="1">
                <a:defRPr/>
              </a:pPr>
              <a:r>
                <a:rPr lang="en-US" sz="1100" b="0" dirty="0">
                  <a:solidFill>
                    <a:srgbClr val="376092"/>
                  </a:solidFill>
                </a:rPr>
                <a:t>Executive Office of Health and Human Services</a:t>
              </a:r>
            </a:p>
          </p:txBody>
        </p:sp>
      </p:grpSp>
    </p:spTree>
  </p:cSld>
  <p:clrMap bg1="lt1" tx1="dk1" bg2="lt2" tx2="dk2" accent1="accent1" accent2="accent2" accent3="accent3" accent4="accent4" accent5="accent5" accent6="accent6" hlink="hlink" folHlink="folHlink"/>
  <p:sldLayoutIdLst>
    <p:sldLayoutId id="2147484494" r:id="rId1"/>
    <p:sldLayoutId id="2147484495" r:id="rId2"/>
    <p:sldLayoutId id="2147484496" r:id="rId3"/>
    <p:sldLayoutId id="2147484328" r:id="rId4"/>
    <p:sldLayoutId id="2147484329" r:id="rId5"/>
    <p:sldLayoutId id="2147484330" r:id="rId6"/>
    <p:sldLayoutId id="2147484331" r:id="rId7"/>
    <p:sldLayoutId id="2147484332" r:id="rId8"/>
    <p:sldLayoutId id="2147484333" r:id="rId9"/>
    <p:sldLayoutId id="2147484334" r:id="rId10"/>
    <p:sldLayoutId id="2147484335" r:id="rId11"/>
    <p:sldLayoutId id="2147484336" r:id="rId12"/>
    <p:sldLayoutId id="2147484337" r:id="rId13"/>
    <p:sldLayoutId id="2147484338" r:id="rId14"/>
    <p:sldLayoutId id="2147484339" r:id="rId15"/>
  </p:sldLayoutIdLst>
  <p:hf hdr="0" ftr="0" dt="0"/>
  <p:txStyles>
    <p:titleStyle>
      <a:lvl1pPr algn="l" defTabSz="1017588" rtl="0" eaLnBrk="0" fontAlgn="base" hangingPunct="0">
        <a:spcBef>
          <a:spcPct val="0"/>
        </a:spcBef>
        <a:spcAft>
          <a:spcPct val="0"/>
        </a:spcAft>
        <a:defRPr sz="2200" b="1">
          <a:solidFill>
            <a:srgbClr val="080808"/>
          </a:solidFill>
          <a:latin typeface="Arial" charset="0"/>
          <a:ea typeface="ＭＳ Ｐゴシック" charset="0"/>
          <a:cs typeface="+mj-cs"/>
        </a:defRPr>
      </a:lvl1pPr>
      <a:lvl2pPr algn="l" defTabSz="1017588" rtl="0" eaLnBrk="0" fontAlgn="base" hangingPunct="0">
        <a:spcBef>
          <a:spcPct val="0"/>
        </a:spcBef>
        <a:spcAft>
          <a:spcPct val="0"/>
        </a:spcAft>
        <a:defRPr sz="2200" b="1">
          <a:solidFill>
            <a:srgbClr val="080808"/>
          </a:solidFill>
          <a:latin typeface="Arial" charset="0"/>
          <a:ea typeface="ＭＳ Ｐゴシック" charset="0"/>
        </a:defRPr>
      </a:lvl2pPr>
      <a:lvl3pPr algn="l" defTabSz="1017588" rtl="0" eaLnBrk="0" fontAlgn="base" hangingPunct="0">
        <a:spcBef>
          <a:spcPct val="0"/>
        </a:spcBef>
        <a:spcAft>
          <a:spcPct val="0"/>
        </a:spcAft>
        <a:defRPr sz="2200" b="1">
          <a:solidFill>
            <a:srgbClr val="080808"/>
          </a:solidFill>
          <a:latin typeface="Arial" charset="0"/>
          <a:ea typeface="ＭＳ Ｐゴシック" charset="0"/>
        </a:defRPr>
      </a:lvl3pPr>
      <a:lvl4pPr algn="l" defTabSz="1017588" rtl="0" eaLnBrk="0" fontAlgn="base" hangingPunct="0">
        <a:spcBef>
          <a:spcPct val="0"/>
        </a:spcBef>
        <a:spcAft>
          <a:spcPct val="0"/>
        </a:spcAft>
        <a:defRPr sz="2200" b="1">
          <a:solidFill>
            <a:srgbClr val="080808"/>
          </a:solidFill>
          <a:latin typeface="Arial" charset="0"/>
          <a:ea typeface="ＭＳ Ｐゴシック" charset="0"/>
        </a:defRPr>
      </a:lvl4pPr>
      <a:lvl5pPr algn="l" defTabSz="1017588" rtl="0" eaLnBrk="0" fontAlgn="base" hangingPunct="0">
        <a:spcBef>
          <a:spcPct val="0"/>
        </a:spcBef>
        <a:spcAft>
          <a:spcPct val="0"/>
        </a:spcAft>
        <a:defRPr sz="2200" b="1">
          <a:solidFill>
            <a:srgbClr val="080808"/>
          </a:solidFill>
          <a:latin typeface="Arial" charset="0"/>
          <a:ea typeface="ＭＳ Ｐゴシック" charset="0"/>
        </a:defRPr>
      </a:lvl5pPr>
      <a:lvl6pPr marL="457146" algn="l" defTabSz="1019056" rtl="0" fontAlgn="base">
        <a:spcBef>
          <a:spcPct val="0"/>
        </a:spcBef>
        <a:spcAft>
          <a:spcPct val="0"/>
        </a:spcAft>
        <a:defRPr sz="2200" b="1">
          <a:solidFill>
            <a:srgbClr val="080808"/>
          </a:solidFill>
          <a:latin typeface="Verdana" pitchFamily="34" charset="0"/>
        </a:defRPr>
      </a:lvl6pPr>
      <a:lvl7pPr marL="914294" algn="l" defTabSz="1019056" rtl="0" fontAlgn="base">
        <a:spcBef>
          <a:spcPct val="0"/>
        </a:spcBef>
        <a:spcAft>
          <a:spcPct val="0"/>
        </a:spcAft>
        <a:defRPr sz="2200" b="1">
          <a:solidFill>
            <a:srgbClr val="080808"/>
          </a:solidFill>
          <a:latin typeface="Verdana" pitchFamily="34" charset="0"/>
        </a:defRPr>
      </a:lvl7pPr>
      <a:lvl8pPr marL="1371440" algn="l" defTabSz="1019056" rtl="0" fontAlgn="base">
        <a:spcBef>
          <a:spcPct val="0"/>
        </a:spcBef>
        <a:spcAft>
          <a:spcPct val="0"/>
        </a:spcAft>
        <a:defRPr sz="2200" b="1">
          <a:solidFill>
            <a:srgbClr val="080808"/>
          </a:solidFill>
          <a:latin typeface="Verdana" pitchFamily="34" charset="0"/>
        </a:defRPr>
      </a:lvl8pPr>
      <a:lvl9pPr marL="1828586" algn="l" defTabSz="1019056" rtl="0" fontAlgn="base">
        <a:spcBef>
          <a:spcPct val="0"/>
        </a:spcBef>
        <a:spcAft>
          <a:spcPct val="0"/>
        </a:spcAft>
        <a:defRPr sz="2200" b="1">
          <a:solidFill>
            <a:srgbClr val="080808"/>
          </a:solidFill>
          <a:latin typeface="Verdana" pitchFamily="34" charset="0"/>
        </a:defRPr>
      </a:lvl9pPr>
    </p:titleStyle>
    <p:bodyStyle>
      <a:lvl1pPr marL="381000" indent="-381000" algn="l" defTabSz="1017588" rtl="0" eaLnBrk="0" fontAlgn="base" hangingPunct="0">
        <a:spcBef>
          <a:spcPct val="20000"/>
        </a:spcBef>
        <a:spcAft>
          <a:spcPct val="0"/>
        </a:spcAft>
        <a:defRPr sz="2000">
          <a:solidFill>
            <a:schemeClr val="tx1"/>
          </a:solidFill>
          <a:latin typeface="Arial" charset="0"/>
          <a:ea typeface="ＭＳ Ｐゴシック" charset="0"/>
          <a:cs typeface="+mn-cs"/>
        </a:defRPr>
      </a:lvl1pPr>
      <a:lvl2pPr marL="825500" indent="-315913" algn="l" defTabSz="1017588" rtl="0" eaLnBrk="0" fontAlgn="base" hangingPunct="0">
        <a:spcBef>
          <a:spcPct val="20000"/>
        </a:spcBef>
        <a:spcAft>
          <a:spcPct val="0"/>
        </a:spcAft>
        <a:defRPr>
          <a:solidFill>
            <a:schemeClr val="tx1"/>
          </a:solidFill>
          <a:latin typeface="Arial" charset="0"/>
          <a:ea typeface="ＭＳ Ｐゴシック" charset="0"/>
        </a:defRPr>
      </a:lvl2pPr>
      <a:lvl3pPr marL="1271588" indent="-252413" algn="l" defTabSz="1017588" rtl="0" eaLnBrk="0" fontAlgn="base" hangingPunct="0">
        <a:spcBef>
          <a:spcPct val="20000"/>
        </a:spcBef>
        <a:spcAft>
          <a:spcPct val="0"/>
        </a:spcAft>
        <a:defRPr>
          <a:solidFill>
            <a:schemeClr val="tx1"/>
          </a:solidFill>
          <a:latin typeface="Arial" charset="0"/>
          <a:ea typeface="ＭＳ Ｐゴシック" charset="0"/>
        </a:defRPr>
      </a:lvl3pPr>
      <a:lvl4pPr marL="1781175" indent="-252413" algn="l" defTabSz="1017588" rtl="0" eaLnBrk="0" fontAlgn="base" hangingPunct="0">
        <a:spcBef>
          <a:spcPct val="20000"/>
        </a:spcBef>
        <a:spcAft>
          <a:spcPct val="0"/>
        </a:spcAft>
        <a:defRPr sz="1400">
          <a:solidFill>
            <a:schemeClr val="tx1"/>
          </a:solidFill>
          <a:latin typeface="Arial" charset="0"/>
          <a:ea typeface="ＭＳ Ｐゴシック" charset="0"/>
        </a:defRPr>
      </a:lvl4pPr>
      <a:lvl5pPr marL="2290763" indent="-252413" algn="l" defTabSz="1017588" rtl="0" eaLnBrk="0" fontAlgn="base" hangingPunct="0">
        <a:spcBef>
          <a:spcPct val="20000"/>
        </a:spcBef>
        <a:spcAft>
          <a:spcPct val="0"/>
        </a:spcAft>
        <a:defRPr sz="1400">
          <a:solidFill>
            <a:schemeClr val="tx1"/>
          </a:solidFill>
          <a:latin typeface="Arial" charset="0"/>
          <a:ea typeface="ＭＳ Ｐゴシック" charset="0"/>
        </a:defRPr>
      </a:lvl5pPr>
      <a:lvl6pPr marL="2749228" indent="-253971" algn="l" defTabSz="1019056" rtl="0" fontAlgn="base">
        <a:spcBef>
          <a:spcPct val="20000"/>
        </a:spcBef>
        <a:spcAft>
          <a:spcPct val="0"/>
        </a:spcAft>
        <a:buChar char="»"/>
        <a:defRPr sz="1400">
          <a:solidFill>
            <a:schemeClr val="tx1"/>
          </a:solidFill>
          <a:latin typeface="+mn-lt"/>
        </a:defRPr>
      </a:lvl6pPr>
      <a:lvl7pPr marL="3206375" indent="-253971" algn="l" defTabSz="1019056" rtl="0" fontAlgn="base">
        <a:spcBef>
          <a:spcPct val="20000"/>
        </a:spcBef>
        <a:spcAft>
          <a:spcPct val="0"/>
        </a:spcAft>
        <a:buChar char="»"/>
        <a:defRPr sz="1400">
          <a:solidFill>
            <a:schemeClr val="tx1"/>
          </a:solidFill>
          <a:latin typeface="+mn-lt"/>
        </a:defRPr>
      </a:lvl7pPr>
      <a:lvl8pPr marL="3663522" indent="-253971" algn="l" defTabSz="1019056" rtl="0" fontAlgn="base">
        <a:spcBef>
          <a:spcPct val="20000"/>
        </a:spcBef>
        <a:spcAft>
          <a:spcPct val="0"/>
        </a:spcAft>
        <a:buChar char="»"/>
        <a:defRPr sz="1400">
          <a:solidFill>
            <a:schemeClr val="tx1"/>
          </a:solidFill>
          <a:latin typeface="+mn-lt"/>
        </a:defRPr>
      </a:lvl8pPr>
      <a:lvl9pPr marL="4120668" indent="-253971" algn="l" defTabSz="1019056" rtl="0" fontAlgn="base">
        <a:spcBef>
          <a:spcPct val="20000"/>
        </a:spcBef>
        <a:spcAft>
          <a:spcPct val="0"/>
        </a:spcAft>
        <a:buChar char="»"/>
        <a:defRPr sz="1400">
          <a:solidFill>
            <a:schemeClr val="tx1"/>
          </a:solidFill>
          <a:latin typeface="+mn-lt"/>
        </a:defRPr>
      </a:lvl9pPr>
    </p:bodyStyle>
    <p:otherStyle>
      <a:defPPr>
        <a:defRPr lang="en-US"/>
      </a:defPPr>
      <a:lvl1pPr marL="0" algn="l" defTabSz="914294" rtl="0" eaLnBrk="1" latinLnBrk="0" hangingPunct="1">
        <a:defRPr sz="1800" kern="1200">
          <a:solidFill>
            <a:schemeClr val="tx1"/>
          </a:solidFill>
          <a:latin typeface="+mn-lt"/>
          <a:ea typeface="+mn-ea"/>
          <a:cs typeface="+mn-cs"/>
        </a:defRPr>
      </a:lvl1pPr>
      <a:lvl2pPr marL="457146" algn="l" defTabSz="914294" rtl="0" eaLnBrk="1" latinLnBrk="0" hangingPunct="1">
        <a:defRPr sz="1800" kern="1200">
          <a:solidFill>
            <a:schemeClr val="tx1"/>
          </a:solidFill>
          <a:latin typeface="+mn-lt"/>
          <a:ea typeface="+mn-ea"/>
          <a:cs typeface="+mn-cs"/>
        </a:defRPr>
      </a:lvl2pPr>
      <a:lvl3pPr marL="914294" algn="l" defTabSz="914294" rtl="0" eaLnBrk="1" latinLnBrk="0" hangingPunct="1">
        <a:defRPr sz="1800" kern="1200">
          <a:solidFill>
            <a:schemeClr val="tx1"/>
          </a:solidFill>
          <a:latin typeface="+mn-lt"/>
          <a:ea typeface="+mn-ea"/>
          <a:cs typeface="+mn-cs"/>
        </a:defRPr>
      </a:lvl3pPr>
      <a:lvl4pPr marL="1371440" algn="l" defTabSz="914294" rtl="0" eaLnBrk="1" latinLnBrk="0" hangingPunct="1">
        <a:defRPr sz="1800" kern="1200">
          <a:solidFill>
            <a:schemeClr val="tx1"/>
          </a:solidFill>
          <a:latin typeface="+mn-lt"/>
          <a:ea typeface="+mn-ea"/>
          <a:cs typeface="+mn-cs"/>
        </a:defRPr>
      </a:lvl4pPr>
      <a:lvl5pPr marL="1828586" algn="l" defTabSz="914294" rtl="0" eaLnBrk="1" latinLnBrk="0" hangingPunct="1">
        <a:defRPr sz="1800" kern="1200">
          <a:solidFill>
            <a:schemeClr val="tx1"/>
          </a:solidFill>
          <a:latin typeface="+mn-lt"/>
          <a:ea typeface="+mn-ea"/>
          <a:cs typeface="+mn-cs"/>
        </a:defRPr>
      </a:lvl5pPr>
      <a:lvl6pPr marL="2285732" algn="l" defTabSz="914294" rtl="0" eaLnBrk="1" latinLnBrk="0" hangingPunct="1">
        <a:defRPr sz="1800" kern="1200">
          <a:solidFill>
            <a:schemeClr val="tx1"/>
          </a:solidFill>
          <a:latin typeface="+mn-lt"/>
          <a:ea typeface="+mn-ea"/>
          <a:cs typeface="+mn-cs"/>
        </a:defRPr>
      </a:lvl6pPr>
      <a:lvl7pPr marL="2742880" algn="l" defTabSz="914294" rtl="0" eaLnBrk="1" latinLnBrk="0" hangingPunct="1">
        <a:defRPr sz="1800" kern="1200">
          <a:solidFill>
            <a:schemeClr val="tx1"/>
          </a:solidFill>
          <a:latin typeface="+mn-lt"/>
          <a:ea typeface="+mn-ea"/>
          <a:cs typeface="+mn-cs"/>
        </a:defRPr>
      </a:lvl7pPr>
      <a:lvl8pPr marL="3200026" algn="l" defTabSz="914294" rtl="0" eaLnBrk="1" latinLnBrk="0" hangingPunct="1">
        <a:defRPr sz="1800" kern="1200">
          <a:solidFill>
            <a:schemeClr val="tx1"/>
          </a:solidFill>
          <a:latin typeface="+mn-lt"/>
          <a:ea typeface="+mn-ea"/>
          <a:cs typeface="+mn-cs"/>
        </a:defRPr>
      </a:lvl8pPr>
      <a:lvl9pPr marL="3657172" algn="l" defTabSz="91429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bwMode="auto">
          <a:xfrm>
            <a:off x="9053513" y="7107238"/>
            <a:ext cx="508000" cy="207962"/>
          </a:xfrm>
          <a:prstGeom prst="rect">
            <a:avLst/>
          </a:prstGeom>
          <a:noFill/>
          <a:ln w="9525">
            <a:noFill/>
            <a:miter lim="800000"/>
            <a:headEnd/>
            <a:tailEnd/>
          </a:ln>
        </p:spPr>
        <p:txBody>
          <a:bodyPr vert="horz" wrap="square" lIns="101835" tIns="50917" rIns="101835" bIns="50917" numCol="1" anchor="t" anchorCtr="0" compatLnSpc="1">
            <a:prstTxWarp prst="textNoShape">
              <a:avLst/>
            </a:prstTxWarp>
          </a:bodyPr>
          <a:lstStyle>
            <a:lvl1pPr algn="r">
              <a:defRPr sz="1100" b="0" smtClean="0">
                <a:solidFill>
                  <a:schemeClr val="tx1"/>
                </a:solidFill>
                <a:latin typeface="Times New Roman" pitchFamily="18" charset="0"/>
              </a:defRPr>
            </a:lvl1pPr>
          </a:lstStyle>
          <a:p>
            <a:pPr>
              <a:defRPr/>
            </a:pPr>
            <a:fld id="{A9C58FE4-78DD-4FDF-9ABF-C10FDE0CD9A0}" type="slidenum">
              <a:rPr lang="en-US"/>
              <a:pPr>
                <a:defRPr/>
              </a:pPr>
              <a:t>‹#›</a:t>
            </a:fld>
            <a:endParaRPr lang="en-US" dirty="0"/>
          </a:p>
        </p:txBody>
      </p:sp>
      <p:sp>
        <p:nvSpPr>
          <p:cNvPr id="3075" name="Rectangle 4"/>
          <p:cNvSpPr>
            <a:spLocks noGrp="1" noChangeArrowheads="1"/>
          </p:cNvSpPr>
          <p:nvPr>
            <p:ph type="title"/>
          </p:nvPr>
        </p:nvSpPr>
        <p:spPr bwMode="auto">
          <a:xfrm>
            <a:off x="442913" y="449263"/>
            <a:ext cx="9117012"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title style</a:t>
            </a:r>
          </a:p>
        </p:txBody>
      </p:sp>
      <p:sp>
        <p:nvSpPr>
          <p:cNvPr id="3076" name="Rectangle 5"/>
          <p:cNvSpPr>
            <a:spLocks noGrp="1" noChangeArrowheads="1"/>
          </p:cNvSpPr>
          <p:nvPr>
            <p:ph type="body" idx="1"/>
          </p:nvPr>
        </p:nvSpPr>
        <p:spPr bwMode="auto">
          <a:xfrm>
            <a:off x="420688" y="1482725"/>
            <a:ext cx="9126537" cy="512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7" name="Line 7"/>
          <p:cNvSpPr>
            <a:spLocks noChangeShapeType="1"/>
          </p:cNvSpPr>
          <p:nvPr/>
        </p:nvSpPr>
        <p:spPr bwMode="auto">
          <a:xfrm flipV="1">
            <a:off x="455613" y="7108825"/>
            <a:ext cx="9140825" cy="3175"/>
          </a:xfrm>
          <a:prstGeom prst="line">
            <a:avLst/>
          </a:prstGeom>
          <a:noFill/>
          <a:ln w="9525">
            <a:solidFill>
              <a:srgbClr val="080808"/>
            </a:solidFill>
            <a:round/>
            <a:headEnd/>
            <a:tailEnd/>
          </a:ln>
          <a:extLst>
            <a:ext uri="{909E8E84-426E-40DD-AFC4-6F175D3DCCD1}">
              <a14:hiddenFill xmlns:a14="http://schemas.microsoft.com/office/drawing/2010/main">
                <a:noFill/>
              </a14:hiddenFill>
            </a:ext>
          </a:extLst>
        </p:spPr>
        <p:txBody>
          <a:bodyPr lIns="91429" tIns="45715" rIns="91429" bIns="45715"/>
          <a:lstStyle/>
          <a:p>
            <a:endParaRPr lang="en-US" dirty="0"/>
          </a:p>
        </p:txBody>
      </p:sp>
      <p:sp>
        <p:nvSpPr>
          <p:cNvPr id="3078" name="Line 8"/>
          <p:cNvSpPr>
            <a:spLocks noChangeShapeType="1"/>
          </p:cNvSpPr>
          <p:nvPr/>
        </p:nvSpPr>
        <p:spPr bwMode="auto">
          <a:xfrm>
            <a:off x="455613" y="385763"/>
            <a:ext cx="9140825" cy="0"/>
          </a:xfrm>
          <a:prstGeom prst="line">
            <a:avLst/>
          </a:prstGeom>
          <a:noFill/>
          <a:ln w="28575">
            <a:solidFill>
              <a:srgbClr val="4F81BD"/>
            </a:solidFill>
            <a:round/>
            <a:headEnd/>
            <a:tailEnd/>
          </a:ln>
          <a:extLst>
            <a:ext uri="{909E8E84-426E-40DD-AFC4-6F175D3DCCD1}">
              <a14:hiddenFill xmlns:a14="http://schemas.microsoft.com/office/drawing/2010/main">
                <a:noFill/>
              </a14:hiddenFill>
            </a:ext>
          </a:extLst>
        </p:spPr>
        <p:txBody>
          <a:bodyPr lIns="91429" tIns="45715" rIns="91429" bIns="45715"/>
          <a:lstStyle/>
          <a:p>
            <a:endParaRPr lang="en-US" dirty="0"/>
          </a:p>
        </p:txBody>
      </p:sp>
      <p:sp>
        <p:nvSpPr>
          <p:cNvPr id="3079" name="Rectangle 15"/>
          <p:cNvSpPr>
            <a:spLocks noChangeArrowheads="1"/>
          </p:cNvSpPr>
          <p:nvPr/>
        </p:nvSpPr>
        <p:spPr bwMode="auto">
          <a:xfrm>
            <a:off x="455613" y="7110413"/>
            <a:ext cx="54387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15" rIns="0" bIns="45715"/>
          <a:lstStyle/>
          <a:p>
            <a:r>
              <a:rPr lang="en-US" sz="900" b="0" dirty="0">
                <a:solidFill>
                  <a:srgbClr val="080808"/>
                </a:solidFill>
                <a:latin typeface="Verdana" pitchFamily="34" charset="0"/>
              </a:rPr>
              <a:t>Massachusetts Division of Health Care Finance and Policy</a:t>
            </a:r>
          </a:p>
        </p:txBody>
      </p:sp>
    </p:spTree>
  </p:cSld>
  <p:clrMap bg1="lt1" tx1="dk1" bg2="lt2" tx2="dk2" accent1="accent1" accent2="accent2" accent3="accent3" accent4="accent4" accent5="accent5" accent6="accent6" hlink="hlink" folHlink="folHlink"/>
  <p:sldLayoutIdLst>
    <p:sldLayoutId id="2147484340" r:id="rId1"/>
    <p:sldLayoutId id="2147484341" r:id="rId2"/>
    <p:sldLayoutId id="2147484342" r:id="rId3"/>
    <p:sldLayoutId id="2147484343" r:id="rId4"/>
    <p:sldLayoutId id="2147484344" r:id="rId5"/>
    <p:sldLayoutId id="2147484345" r:id="rId6"/>
    <p:sldLayoutId id="2147484346" r:id="rId7"/>
    <p:sldLayoutId id="2147484347" r:id="rId8"/>
    <p:sldLayoutId id="2147484348" r:id="rId9"/>
    <p:sldLayoutId id="2147484349" r:id="rId10"/>
    <p:sldLayoutId id="2147484350" r:id="rId11"/>
  </p:sldLayoutIdLst>
  <p:hf hdr="0" ftr="0" dt="0"/>
  <p:txStyles>
    <p:titleStyle>
      <a:lvl1pPr algn="l" defTabSz="508000" rtl="0" eaLnBrk="0" fontAlgn="base" hangingPunct="0">
        <a:spcBef>
          <a:spcPct val="0"/>
        </a:spcBef>
        <a:spcAft>
          <a:spcPct val="0"/>
        </a:spcAft>
        <a:defRPr sz="2800" b="1">
          <a:solidFill>
            <a:schemeClr val="tx1"/>
          </a:solidFill>
          <a:latin typeface="+mj-lt"/>
          <a:ea typeface="ＭＳ Ｐゴシック" charset="0"/>
          <a:cs typeface="+mj-cs"/>
        </a:defRPr>
      </a:lvl1pPr>
      <a:lvl2pPr algn="l" defTabSz="508000" rtl="0" eaLnBrk="0" fontAlgn="base" hangingPunct="0">
        <a:spcBef>
          <a:spcPct val="0"/>
        </a:spcBef>
        <a:spcAft>
          <a:spcPct val="0"/>
        </a:spcAft>
        <a:defRPr sz="2800" b="1">
          <a:solidFill>
            <a:schemeClr val="tx1"/>
          </a:solidFill>
          <a:latin typeface="Arial" charset="0"/>
          <a:ea typeface="ＭＳ Ｐゴシック" charset="0"/>
          <a:cs typeface="Times New Roman" pitchFamily="18" charset="0"/>
        </a:defRPr>
      </a:lvl2pPr>
      <a:lvl3pPr algn="l" defTabSz="508000" rtl="0" eaLnBrk="0" fontAlgn="base" hangingPunct="0">
        <a:spcBef>
          <a:spcPct val="0"/>
        </a:spcBef>
        <a:spcAft>
          <a:spcPct val="0"/>
        </a:spcAft>
        <a:defRPr sz="2800" b="1">
          <a:solidFill>
            <a:schemeClr val="tx1"/>
          </a:solidFill>
          <a:latin typeface="Arial" charset="0"/>
          <a:ea typeface="ＭＳ Ｐゴシック" charset="0"/>
          <a:cs typeface="Times New Roman" pitchFamily="18" charset="0"/>
        </a:defRPr>
      </a:lvl3pPr>
      <a:lvl4pPr algn="l" defTabSz="508000" rtl="0" eaLnBrk="0" fontAlgn="base" hangingPunct="0">
        <a:spcBef>
          <a:spcPct val="0"/>
        </a:spcBef>
        <a:spcAft>
          <a:spcPct val="0"/>
        </a:spcAft>
        <a:defRPr sz="2800" b="1">
          <a:solidFill>
            <a:schemeClr val="tx1"/>
          </a:solidFill>
          <a:latin typeface="Arial" charset="0"/>
          <a:ea typeface="ＭＳ Ｐゴシック" charset="0"/>
          <a:cs typeface="Times New Roman" pitchFamily="18" charset="0"/>
        </a:defRPr>
      </a:lvl4pPr>
      <a:lvl5pPr algn="l" defTabSz="508000" rtl="0" eaLnBrk="0" fontAlgn="base" hangingPunct="0">
        <a:spcBef>
          <a:spcPct val="0"/>
        </a:spcBef>
        <a:spcAft>
          <a:spcPct val="0"/>
        </a:spcAft>
        <a:defRPr sz="2800" b="1">
          <a:solidFill>
            <a:schemeClr val="tx1"/>
          </a:solidFill>
          <a:latin typeface="Arial" charset="0"/>
          <a:ea typeface="ＭＳ Ｐゴシック" charset="0"/>
          <a:cs typeface="Times New Roman" pitchFamily="18" charset="0"/>
        </a:defRPr>
      </a:lvl5pPr>
      <a:lvl6pPr marL="457146" algn="l" defTabSz="509528" rtl="0" eaLnBrk="0" fontAlgn="base" hangingPunct="0">
        <a:spcBef>
          <a:spcPct val="0"/>
        </a:spcBef>
        <a:spcAft>
          <a:spcPct val="0"/>
        </a:spcAft>
        <a:defRPr sz="2800" b="1">
          <a:solidFill>
            <a:schemeClr val="tx1"/>
          </a:solidFill>
          <a:latin typeface="Arial" charset="0"/>
          <a:cs typeface="Times New Roman" pitchFamily="18" charset="0"/>
        </a:defRPr>
      </a:lvl6pPr>
      <a:lvl7pPr marL="914294" algn="l" defTabSz="509528" rtl="0" eaLnBrk="0" fontAlgn="base" hangingPunct="0">
        <a:spcBef>
          <a:spcPct val="0"/>
        </a:spcBef>
        <a:spcAft>
          <a:spcPct val="0"/>
        </a:spcAft>
        <a:defRPr sz="2800" b="1">
          <a:solidFill>
            <a:schemeClr val="tx1"/>
          </a:solidFill>
          <a:latin typeface="Arial" charset="0"/>
          <a:cs typeface="Times New Roman" pitchFamily="18" charset="0"/>
        </a:defRPr>
      </a:lvl7pPr>
      <a:lvl8pPr marL="1371440" algn="l" defTabSz="509528" rtl="0" eaLnBrk="0" fontAlgn="base" hangingPunct="0">
        <a:spcBef>
          <a:spcPct val="0"/>
        </a:spcBef>
        <a:spcAft>
          <a:spcPct val="0"/>
        </a:spcAft>
        <a:defRPr sz="2800" b="1">
          <a:solidFill>
            <a:schemeClr val="tx1"/>
          </a:solidFill>
          <a:latin typeface="Arial" charset="0"/>
          <a:cs typeface="Times New Roman" pitchFamily="18" charset="0"/>
        </a:defRPr>
      </a:lvl8pPr>
      <a:lvl9pPr marL="1828586" algn="l" defTabSz="509528" rtl="0" eaLnBrk="0" fontAlgn="base" hangingPunct="0">
        <a:spcBef>
          <a:spcPct val="0"/>
        </a:spcBef>
        <a:spcAft>
          <a:spcPct val="0"/>
        </a:spcAft>
        <a:defRPr sz="2800" b="1">
          <a:solidFill>
            <a:schemeClr val="tx1"/>
          </a:solidFill>
          <a:latin typeface="Arial" charset="0"/>
          <a:cs typeface="Times New Roman" pitchFamily="18" charset="0"/>
        </a:defRPr>
      </a:lvl9pPr>
    </p:titleStyle>
    <p:bodyStyle>
      <a:lvl1pPr marL="381000" indent="-381000" algn="l" defTabSz="508000" rtl="0" eaLnBrk="0" fontAlgn="base" hangingPunct="0">
        <a:spcBef>
          <a:spcPct val="20000"/>
        </a:spcBef>
        <a:spcAft>
          <a:spcPct val="0"/>
        </a:spcAft>
        <a:buFont typeface="Arial" charset="0"/>
        <a:defRPr sz="3600">
          <a:solidFill>
            <a:srgbClr val="5D833B"/>
          </a:solidFill>
          <a:latin typeface="+mn-lt"/>
          <a:ea typeface="ＭＳ Ｐゴシック" charset="0"/>
          <a:cs typeface="+mn-cs"/>
        </a:defRPr>
      </a:lvl1pPr>
      <a:lvl2pPr marL="825500" indent="-315913" algn="l" defTabSz="508000" rtl="0" eaLnBrk="0" fontAlgn="base" hangingPunct="0">
        <a:spcBef>
          <a:spcPct val="20000"/>
        </a:spcBef>
        <a:spcAft>
          <a:spcPct val="0"/>
        </a:spcAft>
        <a:buClr>
          <a:srgbClr val="595959"/>
        </a:buClr>
        <a:buFont typeface="Arial" charset="0"/>
        <a:buChar char="•"/>
        <a:defRPr sz="2000">
          <a:solidFill>
            <a:srgbClr val="595959"/>
          </a:solidFill>
          <a:latin typeface="+mn-lt"/>
          <a:ea typeface="ＭＳ Ｐゴシック" charset="0"/>
          <a:cs typeface="Arial" charset="0"/>
        </a:defRPr>
      </a:lvl2pPr>
      <a:lvl3pPr marL="1271588" indent="-252413" algn="l" defTabSz="508000" rtl="0" eaLnBrk="0" fontAlgn="base" hangingPunct="0">
        <a:spcBef>
          <a:spcPct val="20000"/>
        </a:spcBef>
        <a:spcAft>
          <a:spcPct val="0"/>
        </a:spcAft>
        <a:buClr>
          <a:srgbClr val="595959"/>
        </a:buClr>
        <a:buFont typeface="Arial" charset="0"/>
        <a:buChar char="−"/>
        <a:defRPr>
          <a:solidFill>
            <a:srgbClr val="595959"/>
          </a:solidFill>
          <a:latin typeface="+mn-lt"/>
          <a:ea typeface="Arial" charset="0"/>
          <a:cs typeface="Arial" charset="0"/>
        </a:defRPr>
      </a:lvl3pPr>
      <a:lvl4pPr marL="1781175" indent="-252413" algn="l" defTabSz="508000" rtl="0" eaLnBrk="0" fontAlgn="base" hangingPunct="0">
        <a:spcBef>
          <a:spcPct val="20000"/>
        </a:spcBef>
        <a:spcAft>
          <a:spcPct val="0"/>
        </a:spcAft>
        <a:buClr>
          <a:srgbClr val="595959"/>
        </a:buClr>
        <a:buFont typeface="Arial" charset="0"/>
        <a:buChar char="•"/>
        <a:defRPr sz="1600">
          <a:solidFill>
            <a:srgbClr val="595959"/>
          </a:solidFill>
          <a:latin typeface="+mn-lt"/>
          <a:ea typeface="Arial" charset="0"/>
          <a:cs typeface="Arial" charset="0"/>
        </a:defRPr>
      </a:lvl4pPr>
      <a:lvl5pPr marL="2290763" indent="-252413" algn="l" defTabSz="508000" rtl="0" eaLnBrk="0" fontAlgn="base" hangingPunct="0">
        <a:spcBef>
          <a:spcPct val="20000"/>
        </a:spcBef>
        <a:spcAft>
          <a:spcPct val="0"/>
        </a:spcAft>
        <a:buClr>
          <a:srgbClr val="595959"/>
        </a:buClr>
        <a:buFont typeface="Arial" charset="0"/>
        <a:buChar char="–"/>
        <a:defRPr sz="1300">
          <a:solidFill>
            <a:srgbClr val="595959"/>
          </a:solidFill>
          <a:latin typeface="+mn-lt"/>
          <a:ea typeface="Arial" charset="0"/>
          <a:cs typeface="Arial" charset="0"/>
        </a:defRPr>
      </a:lvl5pPr>
      <a:lvl6pPr marL="2749228" indent="-253971" algn="l" defTabSz="509528" rtl="0" eaLnBrk="0" fontAlgn="base" hangingPunct="0">
        <a:spcBef>
          <a:spcPct val="20000"/>
        </a:spcBef>
        <a:spcAft>
          <a:spcPct val="0"/>
        </a:spcAft>
        <a:buClr>
          <a:srgbClr val="595959"/>
        </a:buClr>
        <a:buFont typeface="Arial" charset="0"/>
        <a:buChar char="–"/>
        <a:defRPr sz="1300">
          <a:solidFill>
            <a:srgbClr val="595959"/>
          </a:solidFill>
          <a:latin typeface="+mn-lt"/>
          <a:cs typeface="Arial" charset="0"/>
        </a:defRPr>
      </a:lvl6pPr>
      <a:lvl7pPr marL="3206375" indent="-253971" algn="l" defTabSz="509528" rtl="0" eaLnBrk="0" fontAlgn="base" hangingPunct="0">
        <a:spcBef>
          <a:spcPct val="20000"/>
        </a:spcBef>
        <a:spcAft>
          <a:spcPct val="0"/>
        </a:spcAft>
        <a:buClr>
          <a:srgbClr val="595959"/>
        </a:buClr>
        <a:buFont typeface="Arial" charset="0"/>
        <a:buChar char="–"/>
        <a:defRPr sz="1300">
          <a:solidFill>
            <a:srgbClr val="595959"/>
          </a:solidFill>
          <a:latin typeface="+mn-lt"/>
          <a:cs typeface="Arial" charset="0"/>
        </a:defRPr>
      </a:lvl7pPr>
      <a:lvl8pPr marL="3663522" indent="-253971" algn="l" defTabSz="509528" rtl="0" eaLnBrk="0" fontAlgn="base" hangingPunct="0">
        <a:spcBef>
          <a:spcPct val="20000"/>
        </a:spcBef>
        <a:spcAft>
          <a:spcPct val="0"/>
        </a:spcAft>
        <a:buClr>
          <a:srgbClr val="595959"/>
        </a:buClr>
        <a:buFont typeface="Arial" charset="0"/>
        <a:buChar char="–"/>
        <a:defRPr sz="1300">
          <a:solidFill>
            <a:srgbClr val="595959"/>
          </a:solidFill>
          <a:latin typeface="+mn-lt"/>
          <a:cs typeface="Arial" charset="0"/>
        </a:defRPr>
      </a:lvl8pPr>
      <a:lvl9pPr marL="4120668" indent="-253971" algn="l" defTabSz="509528" rtl="0" eaLnBrk="0" fontAlgn="base" hangingPunct="0">
        <a:spcBef>
          <a:spcPct val="20000"/>
        </a:spcBef>
        <a:spcAft>
          <a:spcPct val="0"/>
        </a:spcAft>
        <a:buClr>
          <a:srgbClr val="595959"/>
        </a:buClr>
        <a:buFont typeface="Arial" charset="0"/>
        <a:buChar char="–"/>
        <a:defRPr sz="1300">
          <a:solidFill>
            <a:srgbClr val="595959"/>
          </a:solidFill>
          <a:latin typeface="+mn-lt"/>
          <a:cs typeface="Arial" charset="0"/>
        </a:defRPr>
      </a:lvl9pPr>
    </p:bodyStyle>
    <p:otherStyle>
      <a:defPPr>
        <a:defRPr lang="en-US"/>
      </a:defPPr>
      <a:lvl1pPr marL="0" algn="l" defTabSz="914294" rtl="0" eaLnBrk="1" latinLnBrk="0" hangingPunct="1">
        <a:defRPr sz="1800" kern="1200">
          <a:solidFill>
            <a:schemeClr val="tx1"/>
          </a:solidFill>
          <a:latin typeface="+mn-lt"/>
          <a:ea typeface="+mn-ea"/>
          <a:cs typeface="+mn-cs"/>
        </a:defRPr>
      </a:lvl1pPr>
      <a:lvl2pPr marL="457146" algn="l" defTabSz="914294" rtl="0" eaLnBrk="1" latinLnBrk="0" hangingPunct="1">
        <a:defRPr sz="1800" kern="1200">
          <a:solidFill>
            <a:schemeClr val="tx1"/>
          </a:solidFill>
          <a:latin typeface="+mn-lt"/>
          <a:ea typeface="+mn-ea"/>
          <a:cs typeface="+mn-cs"/>
        </a:defRPr>
      </a:lvl2pPr>
      <a:lvl3pPr marL="914294" algn="l" defTabSz="914294" rtl="0" eaLnBrk="1" latinLnBrk="0" hangingPunct="1">
        <a:defRPr sz="1800" kern="1200">
          <a:solidFill>
            <a:schemeClr val="tx1"/>
          </a:solidFill>
          <a:latin typeface="+mn-lt"/>
          <a:ea typeface="+mn-ea"/>
          <a:cs typeface="+mn-cs"/>
        </a:defRPr>
      </a:lvl3pPr>
      <a:lvl4pPr marL="1371440" algn="l" defTabSz="914294" rtl="0" eaLnBrk="1" latinLnBrk="0" hangingPunct="1">
        <a:defRPr sz="1800" kern="1200">
          <a:solidFill>
            <a:schemeClr val="tx1"/>
          </a:solidFill>
          <a:latin typeface="+mn-lt"/>
          <a:ea typeface="+mn-ea"/>
          <a:cs typeface="+mn-cs"/>
        </a:defRPr>
      </a:lvl4pPr>
      <a:lvl5pPr marL="1828586" algn="l" defTabSz="914294" rtl="0" eaLnBrk="1" latinLnBrk="0" hangingPunct="1">
        <a:defRPr sz="1800" kern="1200">
          <a:solidFill>
            <a:schemeClr val="tx1"/>
          </a:solidFill>
          <a:latin typeface="+mn-lt"/>
          <a:ea typeface="+mn-ea"/>
          <a:cs typeface="+mn-cs"/>
        </a:defRPr>
      </a:lvl5pPr>
      <a:lvl6pPr marL="2285732" algn="l" defTabSz="914294" rtl="0" eaLnBrk="1" latinLnBrk="0" hangingPunct="1">
        <a:defRPr sz="1800" kern="1200">
          <a:solidFill>
            <a:schemeClr val="tx1"/>
          </a:solidFill>
          <a:latin typeface="+mn-lt"/>
          <a:ea typeface="+mn-ea"/>
          <a:cs typeface="+mn-cs"/>
        </a:defRPr>
      </a:lvl6pPr>
      <a:lvl7pPr marL="2742880" algn="l" defTabSz="914294" rtl="0" eaLnBrk="1" latinLnBrk="0" hangingPunct="1">
        <a:defRPr sz="1800" kern="1200">
          <a:solidFill>
            <a:schemeClr val="tx1"/>
          </a:solidFill>
          <a:latin typeface="+mn-lt"/>
          <a:ea typeface="+mn-ea"/>
          <a:cs typeface="+mn-cs"/>
        </a:defRPr>
      </a:lvl7pPr>
      <a:lvl8pPr marL="3200026" algn="l" defTabSz="914294" rtl="0" eaLnBrk="1" latinLnBrk="0" hangingPunct="1">
        <a:defRPr sz="1800" kern="1200">
          <a:solidFill>
            <a:schemeClr val="tx1"/>
          </a:solidFill>
          <a:latin typeface="+mn-lt"/>
          <a:ea typeface="+mn-ea"/>
          <a:cs typeface="+mn-cs"/>
        </a:defRPr>
      </a:lvl8pPr>
      <a:lvl9pPr marL="3657172" algn="l" defTabSz="91429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10" descr="339DH_PPT_Template_Inne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0058400" cy="777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p:cNvSpPr>
            <a:spLocks noGrp="1"/>
          </p:cNvSpPr>
          <p:nvPr>
            <p:ph type="sldNum" sz="quarter" idx="4"/>
          </p:nvPr>
        </p:nvSpPr>
        <p:spPr bwMode="auto">
          <a:xfrm>
            <a:off x="9271000" y="7207250"/>
            <a:ext cx="647700" cy="414338"/>
          </a:xfrm>
          <a:prstGeom prst="rect">
            <a:avLst/>
          </a:prstGeom>
          <a:noFill/>
          <a:ln w="9525">
            <a:noFill/>
            <a:miter lim="800000"/>
            <a:headEnd/>
            <a:tailEnd/>
          </a:ln>
        </p:spPr>
        <p:txBody>
          <a:bodyPr vert="horz" wrap="square" lIns="101835" tIns="50917" rIns="101835" bIns="50917" numCol="1" anchor="t" anchorCtr="0" compatLnSpc="1">
            <a:prstTxWarp prst="textNoShape">
              <a:avLst/>
            </a:prstTxWarp>
          </a:bodyPr>
          <a:lstStyle>
            <a:lvl1pPr algn="r">
              <a:defRPr sz="1100" b="0" smtClean="0">
                <a:solidFill>
                  <a:schemeClr val="tx1"/>
                </a:solidFill>
                <a:latin typeface="Times New Roman" pitchFamily="18" charset="0"/>
              </a:defRPr>
            </a:lvl1pPr>
          </a:lstStyle>
          <a:p>
            <a:pPr>
              <a:defRPr/>
            </a:pPr>
            <a:fld id="{C2B7F68E-E344-48DD-9CBD-66D33CD9FD62}" type="slidenum">
              <a:rPr lang="en-US"/>
              <a:pPr>
                <a:defRPr/>
              </a:pPr>
              <a:t>‹#›</a:t>
            </a:fld>
            <a:endParaRPr lang="en-US" dirty="0"/>
          </a:p>
        </p:txBody>
      </p:sp>
      <p:sp>
        <p:nvSpPr>
          <p:cNvPr id="4100" name="Rectangle 4"/>
          <p:cNvSpPr>
            <a:spLocks noGrp="1" noChangeArrowheads="1"/>
          </p:cNvSpPr>
          <p:nvPr>
            <p:ph type="title"/>
          </p:nvPr>
        </p:nvSpPr>
        <p:spPr bwMode="auto">
          <a:xfrm>
            <a:off x="520700" y="58738"/>
            <a:ext cx="90519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35" tIns="50917" rIns="101835" bIns="50917" numCol="1" anchor="ctr" anchorCtr="0" compatLnSpc="1">
            <a:prstTxWarp prst="textNoShape">
              <a:avLst/>
            </a:prstTxWarp>
          </a:bodyPr>
          <a:lstStyle/>
          <a:p>
            <a:pPr lvl="0"/>
            <a:r>
              <a:rPr lang="en-US"/>
              <a:t>Click to edit Master title style</a:t>
            </a:r>
          </a:p>
        </p:txBody>
      </p:sp>
      <p:sp>
        <p:nvSpPr>
          <p:cNvPr id="4101" name="Rectangle 5"/>
          <p:cNvSpPr>
            <a:spLocks noGrp="1" noChangeArrowheads="1"/>
          </p:cNvSpPr>
          <p:nvPr>
            <p:ph type="body" idx="1"/>
          </p:nvPr>
        </p:nvSpPr>
        <p:spPr bwMode="auto">
          <a:xfrm>
            <a:off x="520700" y="1427163"/>
            <a:ext cx="9051925" cy="512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35" tIns="50917" rIns="101835" bIns="5091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4351" r:id="rId1"/>
    <p:sldLayoutId id="2147484352" r:id="rId2"/>
    <p:sldLayoutId id="2147484353" r:id="rId3"/>
    <p:sldLayoutId id="2147484354" r:id="rId4"/>
    <p:sldLayoutId id="2147484355" r:id="rId5"/>
    <p:sldLayoutId id="2147484356" r:id="rId6"/>
    <p:sldLayoutId id="2147484357" r:id="rId7"/>
    <p:sldLayoutId id="2147484358" r:id="rId8"/>
    <p:sldLayoutId id="2147484359" r:id="rId9"/>
    <p:sldLayoutId id="2147484360" r:id="rId10"/>
    <p:sldLayoutId id="2147484361" r:id="rId11"/>
  </p:sldLayoutIdLst>
  <p:hf hdr="0" ftr="0" dt="0"/>
  <p:txStyles>
    <p:titleStyle>
      <a:lvl1pPr algn="l" defTabSz="508000" rtl="0" eaLnBrk="0" fontAlgn="base" hangingPunct="0">
        <a:spcBef>
          <a:spcPct val="0"/>
        </a:spcBef>
        <a:spcAft>
          <a:spcPct val="0"/>
        </a:spcAft>
        <a:defRPr sz="3600">
          <a:solidFill>
            <a:srgbClr val="FFFFFF"/>
          </a:solidFill>
          <a:latin typeface="+mj-lt"/>
          <a:ea typeface="ＭＳ Ｐゴシック" charset="0"/>
          <a:cs typeface="+mj-cs"/>
        </a:defRPr>
      </a:lvl1pPr>
      <a:lvl2pPr algn="l" defTabSz="508000" rtl="0" eaLnBrk="0" fontAlgn="base" hangingPunct="0">
        <a:spcBef>
          <a:spcPct val="0"/>
        </a:spcBef>
        <a:spcAft>
          <a:spcPct val="0"/>
        </a:spcAft>
        <a:defRPr sz="3600">
          <a:solidFill>
            <a:srgbClr val="FFFFFF"/>
          </a:solidFill>
          <a:latin typeface="Times New Roman" pitchFamily="18" charset="0"/>
          <a:ea typeface="ＭＳ Ｐゴシック" charset="0"/>
          <a:cs typeface="Times New Roman" pitchFamily="18" charset="0"/>
        </a:defRPr>
      </a:lvl2pPr>
      <a:lvl3pPr algn="l" defTabSz="508000" rtl="0" eaLnBrk="0" fontAlgn="base" hangingPunct="0">
        <a:spcBef>
          <a:spcPct val="0"/>
        </a:spcBef>
        <a:spcAft>
          <a:spcPct val="0"/>
        </a:spcAft>
        <a:defRPr sz="3600">
          <a:solidFill>
            <a:srgbClr val="FFFFFF"/>
          </a:solidFill>
          <a:latin typeface="Times New Roman" pitchFamily="18" charset="0"/>
          <a:ea typeface="ＭＳ Ｐゴシック" charset="0"/>
          <a:cs typeface="Times New Roman" pitchFamily="18" charset="0"/>
        </a:defRPr>
      </a:lvl3pPr>
      <a:lvl4pPr algn="l" defTabSz="508000" rtl="0" eaLnBrk="0" fontAlgn="base" hangingPunct="0">
        <a:spcBef>
          <a:spcPct val="0"/>
        </a:spcBef>
        <a:spcAft>
          <a:spcPct val="0"/>
        </a:spcAft>
        <a:defRPr sz="3600">
          <a:solidFill>
            <a:srgbClr val="FFFFFF"/>
          </a:solidFill>
          <a:latin typeface="Times New Roman" pitchFamily="18" charset="0"/>
          <a:ea typeface="ＭＳ Ｐゴシック" charset="0"/>
          <a:cs typeface="Times New Roman" pitchFamily="18" charset="0"/>
        </a:defRPr>
      </a:lvl4pPr>
      <a:lvl5pPr algn="l" defTabSz="508000" rtl="0" eaLnBrk="0" fontAlgn="base" hangingPunct="0">
        <a:spcBef>
          <a:spcPct val="0"/>
        </a:spcBef>
        <a:spcAft>
          <a:spcPct val="0"/>
        </a:spcAft>
        <a:defRPr sz="3600">
          <a:solidFill>
            <a:srgbClr val="FFFFFF"/>
          </a:solidFill>
          <a:latin typeface="Times New Roman" pitchFamily="18" charset="0"/>
          <a:ea typeface="ＭＳ Ｐゴシック" charset="0"/>
          <a:cs typeface="Times New Roman" pitchFamily="18" charset="0"/>
        </a:defRPr>
      </a:lvl5pPr>
      <a:lvl6pPr marL="457146" algn="l" defTabSz="509528" rtl="0" eaLnBrk="0" fontAlgn="base" hangingPunct="0">
        <a:spcBef>
          <a:spcPct val="0"/>
        </a:spcBef>
        <a:spcAft>
          <a:spcPct val="0"/>
        </a:spcAft>
        <a:defRPr sz="3600">
          <a:solidFill>
            <a:srgbClr val="FFFFFF"/>
          </a:solidFill>
          <a:latin typeface="Times New Roman" pitchFamily="18" charset="0"/>
          <a:cs typeface="Times New Roman" pitchFamily="18" charset="0"/>
        </a:defRPr>
      </a:lvl6pPr>
      <a:lvl7pPr marL="914294" algn="l" defTabSz="509528" rtl="0" eaLnBrk="0" fontAlgn="base" hangingPunct="0">
        <a:spcBef>
          <a:spcPct val="0"/>
        </a:spcBef>
        <a:spcAft>
          <a:spcPct val="0"/>
        </a:spcAft>
        <a:defRPr sz="3600">
          <a:solidFill>
            <a:srgbClr val="FFFFFF"/>
          </a:solidFill>
          <a:latin typeface="Times New Roman" pitchFamily="18" charset="0"/>
          <a:cs typeface="Times New Roman" pitchFamily="18" charset="0"/>
        </a:defRPr>
      </a:lvl7pPr>
      <a:lvl8pPr marL="1371440" algn="l" defTabSz="509528" rtl="0" eaLnBrk="0" fontAlgn="base" hangingPunct="0">
        <a:spcBef>
          <a:spcPct val="0"/>
        </a:spcBef>
        <a:spcAft>
          <a:spcPct val="0"/>
        </a:spcAft>
        <a:defRPr sz="3600">
          <a:solidFill>
            <a:srgbClr val="FFFFFF"/>
          </a:solidFill>
          <a:latin typeface="Times New Roman" pitchFamily="18" charset="0"/>
          <a:cs typeface="Times New Roman" pitchFamily="18" charset="0"/>
        </a:defRPr>
      </a:lvl8pPr>
      <a:lvl9pPr marL="1828586" algn="l" defTabSz="509528" rtl="0" eaLnBrk="0" fontAlgn="base" hangingPunct="0">
        <a:spcBef>
          <a:spcPct val="0"/>
        </a:spcBef>
        <a:spcAft>
          <a:spcPct val="0"/>
        </a:spcAft>
        <a:defRPr sz="3600">
          <a:solidFill>
            <a:srgbClr val="FFFFFF"/>
          </a:solidFill>
          <a:latin typeface="Times New Roman" pitchFamily="18" charset="0"/>
          <a:cs typeface="Times New Roman" pitchFamily="18" charset="0"/>
        </a:defRPr>
      </a:lvl9pPr>
    </p:titleStyle>
    <p:bodyStyle>
      <a:lvl1pPr marL="381000" indent="-381000" algn="l" defTabSz="508000" rtl="0" eaLnBrk="0" fontAlgn="base" hangingPunct="0">
        <a:spcBef>
          <a:spcPct val="20000"/>
        </a:spcBef>
        <a:spcAft>
          <a:spcPct val="0"/>
        </a:spcAft>
        <a:buFont typeface="Arial" charset="0"/>
        <a:defRPr sz="3600">
          <a:solidFill>
            <a:srgbClr val="5D833B"/>
          </a:solidFill>
          <a:latin typeface="+mn-lt"/>
          <a:ea typeface="ＭＳ Ｐゴシック" charset="0"/>
          <a:cs typeface="+mn-cs"/>
        </a:defRPr>
      </a:lvl1pPr>
      <a:lvl2pPr marL="825500" indent="-315913" algn="l" defTabSz="508000" rtl="0" eaLnBrk="0" fontAlgn="base" hangingPunct="0">
        <a:spcBef>
          <a:spcPct val="20000"/>
        </a:spcBef>
        <a:spcAft>
          <a:spcPct val="0"/>
        </a:spcAft>
        <a:buClr>
          <a:srgbClr val="595959"/>
        </a:buClr>
        <a:buFont typeface="Arial" charset="0"/>
        <a:defRPr sz="2000">
          <a:solidFill>
            <a:srgbClr val="595959"/>
          </a:solidFill>
          <a:latin typeface="+mn-lt"/>
          <a:ea typeface="ＭＳ Ｐゴシック" charset="0"/>
          <a:cs typeface="Arial" charset="0"/>
        </a:defRPr>
      </a:lvl2pPr>
      <a:lvl3pPr marL="1271588" indent="-252413" algn="l" defTabSz="508000" rtl="0" eaLnBrk="0" fontAlgn="base" hangingPunct="0">
        <a:spcBef>
          <a:spcPct val="20000"/>
        </a:spcBef>
        <a:spcAft>
          <a:spcPct val="0"/>
        </a:spcAft>
        <a:buClr>
          <a:srgbClr val="595959"/>
        </a:buClr>
        <a:buFont typeface="Arial" charset="0"/>
        <a:defRPr>
          <a:solidFill>
            <a:srgbClr val="595959"/>
          </a:solidFill>
          <a:latin typeface="+mn-lt"/>
          <a:ea typeface="Arial" charset="0"/>
          <a:cs typeface="Arial" charset="0"/>
        </a:defRPr>
      </a:lvl3pPr>
      <a:lvl4pPr marL="1781175" indent="-252413" algn="l" defTabSz="508000" rtl="0" eaLnBrk="0" fontAlgn="base" hangingPunct="0">
        <a:spcBef>
          <a:spcPct val="20000"/>
        </a:spcBef>
        <a:spcAft>
          <a:spcPct val="0"/>
        </a:spcAft>
        <a:buClr>
          <a:srgbClr val="595959"/>
        </a:buClr>
        <a:buFont typeface="Arial" charset="0"/>
        <a:defRPr sz="1600">
          <a:solidFill>
            <a:srgbClr val="595959"/>
          </a:solidFill>
          <a:latin typeface="+mn-lt"/>
          <a:ea typeface="Arial" charset="0"/>
          <a:cs typeface="Arial" charset="0"/>
        </a:defRPr>
      </a:lvl4pPr>
      <a:lvl5pPr marL="2290763" indent="-252413" algn="l" defTabSz="508000" rtl="0" eaLnBrk="0" fontAlgn="base" hangingPunct="0">
        <a:spcBef>
          <a:spcPct val="20000"/>
        </a:spcBef>
        <a:spcAft>
          <a:spcPct val="0"/>
        </a:spcAft>
        <a:buClr>
          <a:srgbClr val="595959"/>
        </a:buClr>
        <a:buFont typeface="Arial" charset="0"/>
        <a:defRPr sz="1300">
          <a:solidFill>
            <a:srgbClr val="595959"/>
          </a:solidFill>
          <a:latin typeface="+mn-lt"/>
          <a:ea typeface="Arial" charset="0"/>
          <a:cs typeface="Arial" charset="0"/>
        </a:defRPr>
      </a:lvl5pPr>
      <a:lvl6pPr marL="2749228" indent="-253971" algn="l" defTabSz="509528" rtl="0" eaLnBrk="0" fontAlgn="base" hangingPunct="0">
        <a:spcBef>
          <a:spcPct val="20000"/>
        </a:spcBef>
        <a:spcAft>
          <a:spcPct val="0"/>
        </a:spcAft>
        <a:buClr>
          <a:srgbClr val="595959"/>
        </a:buClr>
        <a:buFont typeface="Arial" charset="0"/>
        <a:defRPr sz="1300">
          <a:solidFill>
            <a:srgbClr val="595959"/>
          </a:solidFill>
          <a:latin typeface="+mn-lt"/>
          <a:cs typeface="Arial" charset="0"/>
        </a:defRPr>
      </a:lvl6pPr>
      <a:lvl7pPr marL="3206375" indent="-253971" algn="l" defTabSz="509528" rtl="0" eaLnBrk="0" fontAlgn="base" hangingPunct="0">
        <a:spcBef>
          <a:spcPct val="20000"/>
        </a:spcBef>
        <a:spcAft>
          <a:spcPct val="0"/>
        </a:spcAft>
        <a:buClr>
          <a:srgbClr val="595959"/>
        </a:buClr>
        <a:buFont typeface="Arial" charset="0"/>
        <a:defRPr sz="1300">
          <a:solidFill>
            <a:srgbClr val="595959"/>
          </a:solidFill>
          <a:latin typeface="+mn-lt"/>
          <a:cs typeface="Arial" charset="0"/>
        </a:defRPr>
      </a:lvl7pPr>
      <a:lvl8pPr marL="3663522" indent="-253971" algn="l" defTabSz="509528" rtl="0" eaLnBrk="0" fontAlgn="base" hangingPunct="0">
        <a:spcBef>
          <a:spcPct val="20000"/>
        </a:spcBef>
        <a:spcAft>
          <a:spcPct val="0"/>
        </a:spcAft>
        <a:buClr>
          <a:srgbClr val="595959"/>
        </a:buClr>
        <a:buFont typeface="Arial" charset="0"/>
        <a:defRPr sz="1300">
          <a:solidFill>
            <a:srgbClr val="595959"/>
          </a:solidFill>
          <a:latin typeface="+mn-lt"/>
          <a:cs typeface="Arial" charset="0"/>
        </a:defRPr>
      </a:lvl8pPr>
      <a:lvl9pPr marL="4120668" indent="-253971" algn="l" defTabSz="509528" rtl="0" eaLnBrk="0" fontAlgn="base" hangingPunct="0">
        <a:spcBef>
          <a:spcPct val="20000"/>
        </a:spcBef>
        <a:spcAft>
          <a:spcPct val="0"/>
        </a:spcAft>
        <a:buClr>
          <a:srgbClr val="595959"/>
        </a:buClr>
        <a:buFont typeface="Arial" charset="0"/>
        <a:defRPr sz="1300">
          <a:solidFill>
            <a:srgbClr val="595959"/>
          </a:solidFill>
          <a:latin typeface="+mn-lt"/>
          <a:cs typeface="Arial" charset="0"/>
        </a:defRPr>
      </a:lvl9pPr>
    </p:bodyStyle>
    <p:otherStyle>
      <a:defPPr>
        <a:defRPr lang="en-US"/>
      </a:defPPr>
      <a:lvl1pPr marL="0" algn="l" defTabSz="914294" rtl="0" eaLnBrk="1" latinLnBrk="0" hangingPunct="1">
        <a:defRPr sz="1800" kern="1200">
          <a:solidFill>
            <a:schemeClr val="tx1"/>
          </a:solidFill>
          <a:latin typeface="+mn-lt"/>
          <a:ea typeface="+mn-ea"/>
          <a:cs typeface="+mn-cs"/>
        </a:defRPr>
      </a:lvl1pPr>
      <a:lvl2pPr marL="457146" algn="l" defTabSz="914294" rtl="0" eaLnBrk="1" latinLnBrk="0" hangingPunct="1">
        <a:defRPr sz="1800" kern="1200">
          <a:solidFill>
            <a:schemeClr val="tx1"/>
          </a:solidFill>
          <a:latin typeface="+mn-lt"/>
          <a:ea typeface="+mn-ea"/>
          <a:cs typeface="+mn-cs"/>
        </a:defRPr>
      </a:lvl2pPr>
      <a:lvl3pPr marL="914294" algn="l" defTabSz="914294" rtl="0" eaLnBrk="1" latinLnBrk="0" hangingPunct="1">
        <a:defRPr sz="1800" kern="1200">
          <a:solidFill>
            <a:schemeClr val="tx1"/>
          </a:solidFill>
          <a:latin typeface="+mn-lt"/>
          <a:ea typeface="+mn-ea"/>
          <a:cs typeface="+mn-cs"/>
        </a:defRPr>
      </a:lvl3pPr>
      <a:lvl4pPr marL="1371440" algn="l" defTabSz="914294" rtl="0" eaLnBrk="1" latinLnBrk="0" hangingPunct="1">
        <a:defRPr sz="1800" kern="1200">
          <a:solidFill>
            <a:schemeClr val="tx1"/>
          </a:solidFill>
          <a:latin typeface="+mn-lt"/>
          <a:ea typeface="+mn-ea"/>
          <a:cs typeface="+mn-cs"/>
        </a:defRPr>
      </a:lvl4pPr>
      <a:lvl5pPr marL="1828586" algn="l" defTabSz="914294" rtl="0" eaLnBrk="1" latinLnBrk="0" hangingPunct="1">
        <a:defRPr sz="1800" kern="1200">
          <a:solidFill>
            <a:schemeClr val="tx1"/>
          </a:solidFill>
          <a:latin typeface="+mn-lt"/>
          <a:ea typeface="+mn-ea"/>
          <a:cs typeface="+mn-cs"/>
        </a:defRPr>
      </a:lvl5pPr>
      <a:lvl6pPr marL="2285732" algn="l" defTabSz="914294" rtl="0" eaLnBrk="1" latinLnBrk="0" hangingPunct="1">
        <a:defRPr sz="1800" kern="1200">
          <a:solidFill>
            <a:schemeClr val="tx1"/>
          </a:solidFill>
          <a:latin typeface="+mn-lt"/>
          <a:ea typeface="+mn-ea"/>
          <a:cs typeface="+mn-cs"/>
        </a:defRPr>
      </a:lvl6pPr>
      <a:lvl7pPr marL="2742880" algn="l" defTabSz="914294" rtl="0" eaLnBrk="1" latinLnBrk="0" hangingPunct="1">
        <a:defRPr sz="1800" kern="1200">
          <a:solidFill>
            <a:schemeClr val="tx1"/>
          </a:solidFill>
          <a:latin typeface="+mn-lt"/>
          <a:ea typeface="+mn-ea"/>
          <a:cs typeface="+mn-cs"/>
        </a:defRPr>
      </a:lvl7pPr>
      <a:lvl8pPr marL="3200026" algn="l" defTabSz="914294" rtl="0" eaLnBrk="1" latinLnBrk="0" hangingPunct="1">
        <a:defRPr sz="1800" kern="1200">
          <a:solidFill>
            <a:schemeClr val="tx1"/>
          </a:solidFill>
          <a:latin typeface="+mn-lt"/>
          <a:ea typeface="+mn-ea"/>
          <a:cs typeface="+mn-cs"/>
        </a:defRPr>
      </a:lvl8pPr>
      <a:lvl9pPr marL="3657172" algn="l" defTabSz="914294"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70" tIns="50935" rIns="101870" bIns="50935"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70" tIns="50935" rIns="101870" bIns="5093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70" tIns="50935" rIns="101870" bIns="50935" numCol="1" anchor="t" anchorCtr="0" compatLnSpc="1">
            <a:prstTxWarp prst="textNoShape">
              <a:avLst/>
            </a:prstTxWarp>
          </a:bodyPr>
          <a:lstStyle>
            <a:lvl1pPr algn="r">
              <a:defRPr sz="1600" b="0" smtClean="0">
                <a:solidFill>
                  <a:schemeClr val="tx1"/>
                </a:solidFill>
                <a:latin typeface="Arial" pitchFamily="34" charset="0"/>
              </a:defRPr>
            </a:lvl1pPr>
          </a:lstStyle>
          <a:p>
            <a:pPr>
              <a:defRPr/>
            </a:pPr>
            <a:fld id="{4DEA3B1D-64FB-4713-918C-9706FE812B51}" type="slidenum">
              <a:rPr lang="en-US"/>
              <a:pPr>
                <a:defRPr/>
              </a:pPr>
              <a:t>‹#›</a:t>
            </a:fld>
            <a:endParaRPr lang="en-US" dirty="0"/>
          </a:p>
        </p:txBody>
      </p:sp>
      <p:pic>
        <p:nvPicPr>
          <p:cNvPr id="5125" name="Picture 12"/>
          <p:cNvPicPr>
            <a:picLocks noChangeAspect="1" noChangeArrowheads="1"/>
          </p:cNvPicPr>
          <p:nvPr/>
        </p:nvPicPr>
        <p:blipFill>
          <a:blip r:embed="rId16">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97" r:id="rId1"/>
    <p:sldLayoutId id="2147484362" r:id="rId2"/>
    <p:sldLayoutId id="2147484363" r:id="rId3"/>
    <p:sldLayoutId id="2147484364" r:id="rId4"/>
    <p:sldLayoutId id="2147484365" r:id="rId5"/>
    <p:sldLayoutId id="2147484366" r:id="rId6"/>
    <p:sldLayoutId id="2147484367" r:id="rId7"/>
    <p:sldLayoutId id="2147484368" r:id="rId8"/>
    <p:sldLayoutId id="2147484369" r:id="rId9"/>
    <p:sldLayoutId id="2147484370" r:id="rId10"/>
    <p:sldLayoutId id="2147484371" r:id="rId11"/>
    <p:sldLayoutId id="2147484372" r:id="rId12"/>
    <p:sldLayoutId id="2147484373" r:id="rId13"/>
    <p:sldLayoutId id="2147484374" r:id="rId14"/>
  </p:sldLayoutIdLst>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352" algn="l" rtl="0" eaLnBrk="1" fontAlgn="base" hangingPunct="1">
        <a:lnSpc>
          <a:spcPct val="85000"/>
        </a:lnSpc>
        <a:spcBef>
          <a:spcPct val="0"/>
        </a:spcBef>
        <a:spcAft>
          <a:spcPct val="0"/>
        </a:spcAft>
        <a:defRPr sz="4900" b="1">
          <a:solidFill>
            <a:schemeClr val="accent2"/>
          </a:solidFill>
          <a:latin typeface="Arial" charset="0"/>
        </a:defRPr>
      </a:lvl6pPr>
      <a:lvl7pPr marL="1018705" algn="l" rtl="0" eaLnBrk="1" fontAlgn="base" hangingPunct="1">
        <a:lnSpc>
          <a:spcPct val="85000"/>
        </a:lnSpc>
        <a:spcBef>
          <a:spcPct val="0"/>
        </a:spcBef>
        <a:spcAft>
          <a:spcPct val="0"/>
        </a:spcAft>
        <a:defRPr sz="4900" b="1">
          <a:solidFill>
            <a:schemeClr val="accent2"/>
          </a:solidFill>
          <a:latin typeface="Arial" charset="0"/>
        </a:defRPr>
      </a:lvl7pPr>
      <a:lvl8pPr marL="1528058" algn="l" rtl="0" eaLnBrk="1" fontAlgn="base" hangingPunct="1">
        <a:lnSpc>
          <a:spcPct val="85000"/>
        </a:lnSpc>
        <a:spcBef>
          <a:spcPct val="0"/>
        </a:spcBef>
        <a:spcAft>
          <a:spcPct val="0"/>
        </a:spcAft>
        <a:defRPr sz="4900" b="1">
          <a:solidFill>
            <a:schemeClr val="accent2"/>
          </a:solidFill>
          <a:latin typeface="Arial" charset="0"/>
        </a:defRPr>
      </a:lvl8pPr>
      <a:lvl9pPr marL="2037411"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b="1">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2pPr>
      <a:lvl3pPr marL="1273175" indent="-254000"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5pPr>
      <a:lvl6pPr marL="2801440" indent="-25467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6pPr>
      <a:lvl7pPr marL="3310793" indent="-25467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7pPr>
      <a:lvl8pPr marL="3820145" indent="-25467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8pPr>
      <a:lvl9pPr marL="4329498" indent="-25467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9pPr>
    </p:bodyStyle>
    <p:otherStyle>
      <a:defPPr>
        <a:defRPr lang="en-US"/>
      </a:defPPr>
      <a:lvl1pPr marL="0" algn="l" defTabSz="1018705" rtl="0" eaLnBrk="1" latinLnBrk="0" hangingPunct="1">
        <a:defRPr sz="2000" kern="1200">
          <a:solidFill>
            <a:schemeClr val="tx1"/>
          </a:solidFill>
          <a:latin typeface="+mn-lt"/>
          <a:ea typeface="+mn-ea"/>
          <a:cs typeface="+mn-cs"/>
        </a:defRPr>
      </a:lvl1pPr>
      <a:lvl2pPr marL="509352" algn="l" defTabSz="1018705" rtl="0" eaLnBrk="1" latinLnBrk="0" hangingPunct="1">
        <a:defRPr sz="2000" kern="1200">
          <a:solidFill>
            <a:schemeClr val="tx1"/>
          </a:solidFill>
          <a:latin typeface="+mn-lt"/>
          <a:ea typeface="+mn-ea"/>
          <a:cs typeface="+mn-cs"/>
        </a:defRPr>
      </a:lvl2pPr>
      <a:lvl3pPr marL="1018705" algn="l" defTabSz="1018705" rtl="0" eaLnBrk="1" latinLnBrk="0" hangingPunct="1">
        <a:defRPr sz="2000" kern="1200">
          <a:solidFill>
            <a:schemeClr val="tx1"/>
          </a:solidFill>
          <a:latin typeface="+mn-lt"/>
          <a:ea typeface="+mn-ea"/>
          <a:cs typeface="+mn-cs"/>
        </a:defRPr>
      </a:lvl3pPr>
      <a:lvl4pPr marL="1528058" algn="l" defTabSz="1018705" rtl="0" eaLnBrk="1" latinLnBrk="0" hangingPunct="1">
        <a:defRPr sz="2000" kern="1200">
          <a:solidFill>
            <a:schemeClr val="tx1"/>
          </a:solidFill>
          <a:latin typeface="+mn-lt"/>
          <a:ea typeface="+mn-ea"/>
          <a:cs typeface="+mn-cs"/>
        </a:defRPr>
      </a:lvl4pPr>
      <a:lvl5pPr marL="2037411" algn="l" defTabSz="1018705" rtl="0" eaLnBrk="1" latinLnBrk="0" hangingPunct="1">
        <a:defRPr sz="2000" kern="1200">
          <a:solidFill>
            <a:schemeClr val="tx1"/>
          </a:solidFill>
          <a:latin typeface="+mn-lt"/>
          <a:ea typeface="+mn-ea"/>
          <a:cs typeface="+mn-cs"/>
        </a:defRPr>
      </a:lvl5pPr>
      <a:lvl6pPr marL="2546764" algn="l" defTabSz="1018705" rtl="0" eaLnBrk="1" latinLnBrk="0" hangingPunct="1">
        <a:defRPr sz="2000" kern="1200">
          <a:solidFill>
            <a:schemeClr val="tx1"/>
          </a:solidFill>
          <a:latin typeface="+mn-lt"/>
          <a:ea typeface="+mn-ea"/>
          <a:cs typeface="+mn-cs"/>
        </a:defRPr>
      </a:lvl6pPr>
      <a:lvl7pPr marL="3056116" algn="l" defTabSz="1018705" rtl="0" eaLnBrk="1" latinLnBrk="0" hangingPunct="1">
        <a:defRPr sz="2000" kern="1200">
          <a:solidFill>
            <a:schemeClr val="tx1"/>
          </a:solidFill>
          <a:latin typeface="+mn-lt"/>
          <a:ea typeface="+mn-ea"/>
          <a:cs typeface="+mn-cs"/>
        </a:defRPr>
      </a:lvl7pPr>
      <a:lvl8pPr marL="3565469" algn="l" defTabSz="1018705" rtl="0" eaLnBrk="1" latinLnBrk="0" hangingPunct="1">
        <a:defRPr sz="2000" kern="1200">
          <a:solidFill>
            <a:schemeClr val="tx1"/>
          </a:solidFill>
          <a:latin typeface="+mn-lt"/>
          <a:ea typeface="+mn-ea"/>
          <a:cs typeface="+mn-cs"/>
        </a:defRPr>
      </a:lvl8pPr>
      <a:lvl9pPr marL="4074821" algn="l" defTabSz="1018705" rtl="0" eaLnBrk="1" latinLnBrk="0" hangingPunct="1">
        <a:defRPr sz="20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58" tIns="50929" rIns="101858" bIns="50929"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58" tIns="50929" rIns="101858" bIns="5092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58" tIns="50929" rIns="101858" bIns="50929" numCol="1" anchor="t" anchorCtr="0" compatLnSpc="1">
            <a:prstTxWarp prst="textNoShape">
              <a:avLst/>
            </a:prstTxWarp>
          </a:bodyPr>
          <a:lstStyle>
            <a:lvl1pPr algn="r">
              <a:defRPr sz="1600" b="0" smtClean="0">
                <a:solidFill>
                  <a:schemeClr val="tx1"/>
                </a:solidFill>
                <a:latin typeface="Arial" pitchFamily="34" charset="0"/>
              </a:defRPr>
            </a:lvl1pPr>
          </a:lstStyle>
          <a:p>
            <a:pPr>
              <a:defRPr/>
            </a:pPr>
            <a:fld id="{4E3BA2A7-8873-44BE-879E-9AE88D06BB69}" type="slidenum">
              <a:rPr lang="en-US"/>
              <a:pPr>
                <a:defRPr/>
              </a:pPr>
              <a:t>‹#›</a:t>
            </a:fld>
            <a:endParaRPr lang="en-US" dirty="0"/>
          </a:p>
        </p:txBody>
      </p:sp>
      <p:pic>
        <p:nvPicPr>
          <p:cNvPr id="6149" name="Picture 12"/>
          <p:cNvPicPr>
            <a:picLocks noChangeAspect="1" noChangeArrowheads="1"/>
          </p:cNvPicPr>
          <p:nvPr/>
        </p:nvPicPr>
        <p:blipFill>
          <a:blip r:embed="rId1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75" r:id="rId1"/>
    <p:sldLayoutId id="2147484376" r:id="rId2"/>
    <p:sldLayoutId id="2147484377" r:id="rId3"/>
    <p:sldLayoutId id="2147484378" r:id="rId4"/>
    <p:sldLayoutId id="2147484379" r:id="rId5"/>
    <p:sldLayoutId id="2147484380" r:id="rId6"/>
    <p:sldLayoutId id="2147484381" r:id="rId7"/>
    <p:sldLayoutId id="2147484382" r:id="rId8"/>
    <p:sldLayoutId id="2147484383" r:id="rId9"/>
    <p:sldLayoutId id="2147484384" r:id="rId10"/>
    <p:sldLayoutId id="2147484385" r:id="rId11"/>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292" algn="l" rtl="0" eaLnBrk="1" fontAlgn="base" hangingPunct="1">
        <a:lnSpc>
          <a:spcPct val="85000"/>
        </a:lnSpc>
        <a:spcBef>
          <a:spcPct val="0"/>
        </a:spcBef>
        <a:spcAft>
          <a:spcPct val="0"/>
        </a:spcAft>
        <a:defRPr sz="4900" b="1">
          <a:solidFill>
            <a:schemeClr val="accent2"/>
          </a:solidFill>
          <a:latin typeface="Arial" charset="0"/>
        </a:defRPr>
      </a:lvl6pPr>
      <a:lvl7pPr marL="1018586" algn="l" rtl="0" eaLnBrk="1" fontAlgn="base" hangingPunct="1">
        <a:lnSpc>
          <a:spcPct val="85000"/>
        </a:lnSpc>
        <a:spcBef>
          <a:spcPct val="0"/>
        </a:spcBef>
        <a:spcAft>
          <a:spcPct val="0"/>
        </a:spcAft>
        <a:defRPr sz="4900" b="1">
          <a:solidFill>
            <a:schemeClr val="accent2"/>
          </a:solidFill>
          <a:latin typeface="Arial" charset="0"/>
        </a:defRPr>
      </a:lvl7pPr>
      <a:lvl8pPr marL="1527879" algn="l" rtl="0" eaLnBrk="1" fontAlgn="base" hangingPunct="1">
        <a:lnSpc>
          <a:spcPct val="85000"/>
        </a:lnSpc>
        <a:spcBef>
          <a:spcPct val="0"/>
        </a:spcBef>
        <a:spcAft>
          <a:spcPct val="0"/>
        </a:spcAft>
        <a:defRPr sz="4900" b="1">
          <a:solidFill>
            <a:schemeClr val="accent2"/>
          </a:solidFill>
          <a:latin typeface="Arial" charset="0"/>
        </a:defRPr>
      </a:lvl8pPr>
      <a:lvl9pPr marL="2037173"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3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1112"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10406"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19698"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8992"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586" rtl="0" eaLnBrk="1" latinLnBrk="0" hangingPunct="1">
        <a:defRPr sz="2000" kern="1200">
          <a:solidFill>
            <a:schemeClr val="tx1"/>
          </a:solidFill>
          <a:latin typeface="+mn-lt"/>
          <a:ea typeface="+mn-ea"/>
          <a:cs typeface="+mn-cs"/>
        </a:defRPr>
      </a:lvl1pPr>
      <a:lvl2pPr marL="509292" algn="l" defTabSz="1018586" rtl="0" eaLnBrk="1" latinLnBrk="0" hangingPunct="1">
        <a:defRPr sz="2000" kern="1200">
          <a:solidFill>
            <a:schemeClr val="tx1"/>
          </a:solidFill>
          <a:latin typeface="+mn-lt"/>
          <a:ea typeface="+mn-ea"/>
          <a:cs typeface="+mn-cs"/>
        </a:defRPr>
      </a:lvl2pPr>
      <a:lvl3pPr marL="1018586" algn="l" defTabSz="1018586" rtl="0" eaLnBrk="1" latinLnBrk="0" hangingPunct="1">
        <a:defRPr sz="2000" kern="1200">
          <a:solidFill>
            <a:schemeClr val="tx1"/>
          </a:solidFill>
          <a:latin typeface="+mn-lt"/>
          <a:ea typeface="+mn-ea"/>
          <a:cs typeface="+mn-cs"/>
        </a:defRPr>
      </a:lvl3pPr>
      <a:lvl4pPr marL="1527879" algn="l" defTabSz="1018586" rtl="0" eaLnBrk="1" latinLnBrk="0" hangingPunct="1">
        <a:defRPr sz="2000" kern="1200">
          <a:solidFill>
            <a:schemeClr val="tx1"/>
          </a:solidFill>
          <a:latin typeface="+mn-lt"/>
          <a:ea typeface="+mn-ea"/>
          <a:cs typeface="+mn-cs"/>
        </a:defRPr>
      </a:lvl4pPr>
      <a:lvl5pPr marL="2037173" algn="l" defTabSz="1018586" rtl="0" eaLnBrk="1" latinLnBrk="0" hangingPunct="1">
        <a:defRPr sz="2000" kern="1200">
          <a:solidFill>
            <a:schemeClr val="tx1"/>
          </a:solidFill>
          <a:latin typeface="+mn-lt"/>
          <a:ea typeface="+mn-ea"/>
          <a:cs typeface="+mn-cs"/>
        </a:defRPr>
      </a:lvl5pPr>
      <a:lvl6pPr marL="2546466" algn="l" defTabSz="1018586" rtl="0" eaLnBrk="1" latinLnBrk="0" hangingPunct="1">
        <a:defRPr sz="2000" kern="1200">
          <a:solidFill>
            <a:schemeClr val="tx1"/>
          </a:solidFill>
          <a:latin typeface="+mn-lt"/>
          <a:ea typeface="+mn-ea"/>
          <a:cs typeface="+mn-cs"/>
        </a:defRPr>
      </a:lvl6pPr>
      <a:lvl7pPr marL="3055758" algn="l" defTabSz="1018586" rtl="0" eaLnBrk="1" latinLnBrk="0" hangingPunct="1">
        <a:defRPr sz="2000" kern="1200">
          <a:solidFill>
            <a:schemeClr val="tx1"/>
          </a:solidFill>
          <a:latin typeface="+mn-lt"/>
          <a:ea typeface="+mn-ea"/>
          <a:cs typeface="+mn-cs"/>
        </a:defRPr>
      </a:lvl7pPr>
      <a:lvl8pPr marL="3565052" algn="l" defTabSz="1018586" rtl="0" eaLnBrk="1" latinLnBrk="0" hangingPunct="1">
        <a:defRPr sz="2000" kern="1200">
          <a:solidFill>
            <a:schemeClr val="tx1"/>
          </a:solidFill>
          <a:latin typeface="+mn-lt"/>
          <a:ea typeface="+mn-ea"/>
          <a:cs typeface="+mn-cs"/>
        </a:defRPr>
      </a:lvl8pPr>
      <a:lvl9pPr marL="4074344" algn="l" defTabSz="1018586" rtl="0" eaLnBrk="1" latinLnBrk="0" hangingPunct="1">
        <a:defRPr sz="20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46" tIns="50923" rIns="101846" bIns="50923" numCol="1" anchor="ctr" anchorCtr="0" compatLnSpc="1">
            <a:prstTxWarp prst="textNoShape">
              <a:avLst/>
            </a:prstTxWarp>
          </a:bodyPr>
          <a:lstStyle/>
          <a:p>
            <a:pPr lvl="0"/>
            <a:r>
              <a:rPr lang="en-US"/>
              <a:t>Click to edit Master title style</a:t>
            </a:r>
          </a:p>
        </p:txBody>
      </p:sp>
      <p:sp>
        <p:nvSpPr>
          <p:cNvPr id="7171"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46" tIns="50923" rIns="101846" bIns="5092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46" tIns="50923" rIns="101846" bIns="50923" numCol="1" anchor="t" anchorCtr="0" compatLnSpc="1">
            <a:prstTxWarp prst="textNoShape">
              <a:avLst/>
            </a:prstTxWarp>
          </a:bodyPr>
          <a:lstStyle>
            <a:lvl1pPr algn="r">
              <a:defRPr sz="1600" b="0" smtClean="0">
                <a:solidFill>
                  <a:srgbClr val="000066"/>
                </a:solidFill>
                <a:latin typeface="Arial" pitchFamily="34" charset="0"/>
              </a:defRPr>
            </a:lvl1pPr>
          </a:lstStyle>
          <a:p>
            <a:pPr>
              <a:defRPr/>
            </a:pPr>
            <a:fld id="{AC0073A0-6153-4CD5-B131-25151B5A7D1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386" r:id="rId1"/>
    <p:sldLayoutId id="2147484387" r:id="rId2"/>
    <p:sldLayoutId id="2147484388" r:id="rId3"/>
    <p:sldLayoutId id="2147484389" r:id="rId4"/>
    <p:sldLayoutId id="2147484390" r:id="rId5"/>
    <p:sldLayoutId id="2147484391" r:id="rId6"/>
    <p:sldLayoutId id="2147484392" r:id="rId7"/>
    <p:sldLayoutId id="2147484393" r:id="rId8"/>
    <p:sldLayoutId id="2147484394" r:id="rId9"/>
    <p:sldLayoutId id="2147484395" r:id="rId10"/>
    <p:sldLayoutId id="2147484396" r:id="rId11"/>
    <p:sldLayoutId id="2147484498" r:id="rId12"/>
    <p:sldLayoutId id="2147484397" r:id="rId13"/>
    <p:sldLayoutId id="2147484398" r:id="rId14"/>
    <p:sldLayoutId id="2147484399" r:id="rId15"/>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233" algn="l" rtl="0" eaLnBrk="1" fontAlgn="base" hangingPunct="1">
        <a:lnSpc>
          <a:spcPct val="85000"/>
        </a:lnSpc>
        <a:spcBef>
          <a:spcPct val="0"/>
        </a:spcBef>
        <a:spcAft>
          <a:spcPct val="0"/>
        </a:spcAft>
        <a:defRPr sz="4900" b="1">
          <a:solidFill>
            <a:schemeClr val="accent2"/>
          </a:solidFill>
          <a:latin typeface="Arial" charset="0"/>
        </a:defRPr>
      </a:lvl6pPr>
      <a:lvl7pPr marL="1018467" algn="l" rtl="0" eaLnBrk="1" fontAlgn="base" hangingPunct="1">
        <a:lnSpc>
          <a:spcPct val="85000"/>
        </a:lnSpc>
        <a:spcBef>
          <a:spcPct val="0"/>
        </a:spcBef>
        <a:spcAft>
          <a:spcPct val="0"/>
        </a:spcAft>
        <a:defRPr sz="4900" b="1">
          <a:solidFill>
            <a:schemeClr val="accent2"/>
          </a:solidFill>
          <a:latin typeface="Arial" charset="0"/>
        </a:defRPr>
      </a:lvl7pPr>
      <a:lvl8pPr marL="1527701" algn="l" rtl="0" eaLnBrk="1" fontAlgn="base" hangingPunct="1">
        <a:lnSpc>
          <a:spcPct val="85000"/>
        </a:lnSpc>
        <a:spcBef>
          <a:spcPct val="0"/>
        </a:spcBef>
        <a:spcAft>
          <a:spcPct val="0"/>
        </a:spcAft>
        <a:defRPr sz="4900" b="1">
          <a:solidFill>
            <a:schemeClr val="accent2"/>
          </a:solidFill>
          <a:latin typeface="Arial" charset="0"/>
        </a:defRPr>
      </a:lvl8pPr>
      <a:lvl9pPr marL="2036935"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1588"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0785"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10019"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19251"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8485"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467" rtl="0" eaLnBrk="1" latinLnBrk="0" hangingPunct="1">
        <a:defRPr sz="2000" kern="1200">
          <a:solidFill>
            <a:schemeClr val="tx1"/>
          </a:solidFill>
          <a:latin typeface="+mn-lt"/>
          <a:ea typeface="+mn-ea"/>
          <a:cs typeface="+mn-cs"/>
        </a:defRPr>
      </a:lvl1pPr>
      <a:lvl2pPr marL="509233" algn="l" defTabSz="1018467" rtl="0" eaLnBrk="1" latinLnBrk="0" hangingPunct="1">
        <a:defRPr sz="2000" kern="1200">
          <a:solidFill>
            <a:schemeClr val="tx1"/>
          </a:solidFill>
          <a:latin typeface="+mn-lt"/>
          <a:ea typeface="+mn-ea"/>
          <a:cs typeface="+mn-cs"/>
        </a:defRPr>
      </a:lvl2pPr>
      <a:lvl3pPr marL="1018467" algn="l" defTabSz="1018467" rtl="0" eaLnBrk="1" latinLnBrk="0" hangingPunct="1">
        <a:defRPr sz="2000" kern="1200">
          <a:solidFill>
            <a:schemeClr val="tx1"/>
          </a:solidFill>
          <a:latin typeface="+mn-lt"/>
          <a:ea typeface="+mn-ea"/>
          <a:cs typeface="+mn-cs"/>
        </a:defRPr>
      </a:lvl3pPr>
      <a:lvl4pPr marL="1527701" algn="l" defTabSz="1018467" rtl="0" eaLnBrk="1" latinLnBrk="0" hangingPunct="1">
        <a:defRPr sz="2000" kern="1200">
          <a:solidFill>
            <a:schemeClr val="tx1"/>
          </a:solidFill>
          <a:latin typeface="+mn-lt"/>
          <a:ea typeface="+mn-ea"/>
          <a:cs typeface="+mn-cs"/>
        </a:defRPr>
      </a:lvl4pPr>
      <a:lvl5pPr marL="2036935" algn="l" defTabSz="1018467" rtl="0" eaLnBrk="1" latinLnBrk="0" hangingPunct="1">
        <a:defRPr sz="2000" kern="1200">
          <a:solidFill>
            <a:schemeClr val="tx1"/>
          </a:solidFill>
          <a:latin typeface="+mn-lt"/>
          <a:ea typeface="+mn-ea"/>
          <a:cs typeface="+mn-cs"/>
        </a:defRPr>
      </a:lvl5pPr>
      <a:lvl6pPr marL="2546169" algn="l" defTabSz="1018467" rtl="0" eaLnBrk="1" latinLnBrk="0" hangingPunct="1">
        <a:defRPr sz="2000" kern="1200">
          <a:solidFill>
            <a:schemeClr val="tx1"/>
          </a:solidFill>
          <a:latin typeface="+mn-lt"/>
          <a:ea typeface="+mn-ea"/>
          <a:cs typeface="+mn-cs"/>
        </a:defRPr>
      </a:lvl6pPr>
      <a:lvl7pPr marL="3055400" algn="l" defTabSz="1018467" rtl="0" eaLnBrk="1" latinLnBrk="0" hangingPunct="1">
        <a:defRPr sz="2000" kern="1200">
          <a:solidFill>
            <a:schemeClr val="tx1"/>
          </a:solidFill>
          <a:latin typeface="+mn-lt"/>
          <a:ea typeface="+mn-ea"/>
          <a:cs typeface="+mn-cs"/>
        </a:defRPr>
      </a:lvl7pPr>
      <a:lvl8pPr marL="3564636" algn="l" defTabSz="1018467" rtl="0" eaLnBrk="1" latinLnBrk="0" hangingPunct="1">
        <a:defRPr sz="2000" kern="1200">
          <a:solidFill>
            <a:schemeClr val="tx1"/>
          </a:solidFill>
          <a:latin typeface="+mn-lt"/>
          <a:ea typeface="+mn-ea"/>
          <a:cs typeface="+mn-cs"/>
        </a:defRPr>
      </a:lvl8pPr>
      <a:lvl9pPr marL="4073867" algn="l" defTabSz="1018467" rtl="0" eaLnBrk="1" latinLnBrk="0" hangingPunct="1">
        <a:defRPr sz="20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35" tIns="50917" rIns="101835" bIns="50917" numCol="1" anchor="ctr" anchorCtr="0" compatLnSpc="1">
            <a:prstTxWarp prst="textNoShape">
              <a:avLst/>
            </a:prstTxWarp>
          </a:bodyPr>
          <a:lstStyle/>
          <a:p>
            <a:pPr lvl="0"/>
            <a:r>
              <a:rPr lang="en-US"/>
              <a:t>Click to edit Master title style</a:t>
            </a:r>
          </a:p>
        </p:txBody>
      </p:sp>
      <p:sp>
        <p:nvSpPr>
          <p:cNvPr id="8195"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35" tIns="50917" rIns="101835" bIns="5091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35" tIns="50917" rIns="101835" bIns="50917" numCol="1" anchor="t" anchorCtr="0" compatLnSpc="1">
            <a:prstTxWarp prst="textNoShape">
              <a:avLst/>
            </a:prstTxWarp>
          </a:bodyPr>
          <a:lstStyle>
            <a:lvl1pPr algn="r">
              <a:defRPr sz="1600" b="0" smtClean="0">
                <a:solidFill>
                  <a:srgbClr val="000066"/>
                </a:solidFill>
                <a:latin typeface="Arial" pitchFamily="34" charset="0"/>
              </a:defRPr>
            </a:lvl1pPr>
          </a:lstStyle>
          <a:p>
            <a:pPr>
              <a:defRPr/>
            </a:pPr>
            <a:fld id="{03381E62-D7E2-4156-8118-55E0614623A5}"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00" r:id="rId1"/>
    <p:sldLayoutId id="2147484401" r:id="rId2"/>
    <p:sldLayoutId id="2147484402" r:id="rId3"/>
    <p:sldLayoutId id="2147484403" r:id="rId4"/>
    <p:sldLayoutId id="2147484404" r:id="rId5"/>
    <p:sldLayoutId id="2147484405" r:id="rId6"/>
    <p:sldLayoutId id="2147484406" r:id="rId7"/>
    <p:sldLayoutId id="2147484407" r:id="rId8"/>
    <p:sldLayoutId id="2147484408" r:id="rId9"/>
    <p:sldLayoutId id="2147484409" r:id="rId10"/>
    <p:sldLayoutId id="2147484410" r:id="rId11"/>
    <p:sldLayoutId id="2147484499" r:id="rId12"/>
    <p:sldLayoutId id="2147484411" r:id="rId13"/>
    <p:sldLayoutId id="2147484412" r:id="rId14"/>
    <p:sldLayoutId id="2147484413" r:id="rId15"/>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174" algn="l" rtl="0" eaLnBrk="1" fontAlgn="base" hangingPunct="1">
        <a:lnSpc>
          <a:spcPct val="85000"/>
        </a:lnSpc>
        <a:spcBef>
          <a:spcPct val="0"/>
        </a:spcBef>
        <a:spcAft>
          <a:spcPct val="0"/>
        </a:spcAft>
        <a:defRPr sz="4900" b="1">
          <a:solidFill>
            <a:schemeClr val="accent2"/>
          </a:solidFill>
          <a:latin typeface="Arial" charset="0"/>
        </a:defRPr>
      </a:lvl6pPr>
      <a:lvl7pPr marL="1018348" algn="l" rtl="0" eaLnBrk="1" fontAlgn="base" hangingPunct="1">
        <a:lnSpc>
          <a:spcPct val="85000"/>
        </a:lnSpc>
        <a:spcBef>
          <a:spcPct val="0"/>
        </a:spcBef>
        <a:spcAft>
          <a:spcPct val="0"/>
        </a:spcAft>
        <a:defRPr sz="4900" b="1">
          <a:solidFill>
            <a:schemeClr val="accent2"/>
          </a:solidFill>
          <a:latin typeface="Arial" charset="0"/>
        </a:defRPr>
      </a:lvl7pPr>
      <a:lvl8pPr marL="1527523" algn="l" rtl="0" eaLnBrk="1" fontAlgn="base" hangingPunct="1">
        <a:lnSpc>
          <a:spcPct val="85000"/>
        </a:lnSpc>
        <a:spcBef>
          <a:spcPct val="0"/>
        </a:spcBef>
        <a:spcAft>
          <a:spcPct val="0"/>
        </a:spcAft>
        <a:defRPr sz="4900" b="1">
          <a:solidFill>
            <a:schemeClr val="accent2"/>
          </a:solidFill>
          <a:latin typeface="Arial" charset="0"/>
        </a:defRPr>
      </a:lvl8pPr>
      <a:lvl9pPr marL="2036696"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1588"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0457"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09632"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18805"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7978"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348" rtl="0" eaLnBrk="1" latinLnBrk="0" hangingPunct="1">
        <a:defRPr sz="2000" kern="1200">
          <a:solidFill>
            <a:schemeClr val="tx1"/>
          </a:solidFill>
          <a:latin typeface="+mn-lt"/>
          <a:ea typeface="+mn-ea"/>
          <a:cs typeface="+mn-cs"/>
        </a:defRPr>
      </a:lvl1pPr>
      <a:lvl2pPr marL="509174" algn="l" defTabSz="1018348" rtl="0" eaLnBrk="1" latinLnBrk="0" hangingPunct="1">
        <a:defRPr sz="2000" kern="1200">
          <a:solidFill>
            <a:schemeClr val="tx1"/>
          </a:solidFill>
          <a:latin typeface="+mn-lt"/>
          <a:ea typeface="+mn-ea"/>
          <a:cs typeface="+mn-cs"/>
        </a:defRPr>
      </a:lvl2pPr>
      <a:lvl3pPr marL="1018348" algn="l" defTabSz="1018348" rtl="0" eaLnBrk="1" latinLnBrk="0" hangingPunct="1">
        <a:defRPr sz="2000" kern="1200">
          <a:solidFill>
            <a:schemeClr val="tx1"/>
          </a:solidFill>
          <a:latin typeface="+mn-lt"/>
          <a:ea typeface="+mn-ea"/>
          <a:cs typeface="+mn-cs"/>
        </a:defRPr>
      </a:lvl3pPr>
      <a:lvl4pPr marL="1527523" algn="l" defTabSz="1018348" rtl="0" eaLnBrk="1" latinLnBrk="0" hangingPunct="1">
        <a:defRPr sz="2000" kern="1200">
          <a:solidFill>
            <a:schemeClr val="tx1"/>
          </a:solidFill>
          <a:latin typeface="+mn-lt"/>
          <a:ea typeface="+mn-ea"/>
          <a:cs typeface="+mn-cs"/>
        </a:defRPr>
      </a:lvl4pPr>
      <a:lvl5pPr marL="2036696" algn="l" defTabSz="1018348" rtl="0" eaLnBrk="1" latinLnBrk="0" hangingPunct="1">
        <a:defRPr sz="2000" kern="1200">
          <a:solidFill>
            <a:schemeClr val="tx1"/>
          </a:solidFill>
          <a:latin typeface="+mn-lt"/>
          <a:ea typeface="+mn-ea"/>
          <a:cs typeface="+mn-cs"/>
        </a:defRPr>
      </a:lvl5pPr>
      <a:lvl6pPr marL="2545871" algn="l" defTabSz="1018348" rtl="0" eaLnBrk="1" latinLnBrk="0" hangingPunct="1">
        <a:defRPr sz="2000" kern="1200">
          <a:solidFill>
            <a:schemeClr val="tx1"/>
          </a:solidFill>
          <a:latin typeface="+mn-lt"/>
          <a:ea typeface="+mn-ea"/>
          <a:cs typeface="+mn-cs"/>
        </a:defRPr>
      </a:lvl6pPr>
      <a:lvl7pPr marL="3055043" algn="l" defTabSz="1018348" rtl="0" eaLnBrk="1" latinLnBrk="0" hangingPunct="1">
        <a:defRPr sz="2000" kern="1200">
          <a:solidFill>
            <a:schemeClr val="tx1"/>
          </a:solidFill>
          <a:latin typeface="+mn-lt"/>
          <a:ea typeface="+mn-ea"/>
          <a:cs typeface="+mn-cs"/>
        </a:defRPr>
      </a:lvl7pPr>
      <a:lvl8pPr marL="3564219" algn="l" defTabSz="1018348" rtl="0" eaLnBrk="1" latinLnBrk="0" hangingPunct="1">
        <a:defRPr sz="2000" kern="1200">
          <a:solidFill>
            <a:schemeClr val="tx1"/>
          </a:solidFill>
          <a:latin typeface="+mn-lt"/>
          <a:ea typeface="+mn-ea"/>
          <a:cs typeface="+mn-cs"/>
        </a:defRPr>
      </a:lvl8pPr>
      <a:lvl9pPr marL="4073390" algn="l" defTabSz="1018348" rtl="0" eaLnBrk="1" latinLnBrk="0" hangingPunct="1">
        <a:defRPr sz="20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23" tIns="50911" rIns="101823" bIns="50911" numCol="1" anchor="ctr" anchorCtr="0" compatLnSpc="1">
            <a:prstTxWarp prst="textNoShape">
              <a:avLst/>
            </a:prstTxWarp>
          </a:bodyPr>
          <a:lstStyle/>
          <a:p>
            <a:pPr lvl="0"/>
            <a:r>
              <a:rPr lang="en-US"/>
              <a:t>Click to edit Master title style</a:t>
            </a:r>
          </a:p>
        </p:txBody>
      </p:sp>
      <p:sp>
        <p:nvSpPr>
          <p:cNvPr id="9219"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23" tIns="50911" rIns="101823" bIns="509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23" tIns="50911" rIns="101823" bIns="50911" numCol="1" anchor="t" anchorCtr="0" compatLnSpc="1">
            <a:prstTxWarp prst="textNoShape">
              <a:avLst/>
            </a:prstTxWarp>
          </a:bodyPr>
          <a:lstStyle>
            <a:lvl1pPr algn="r">
              <a:defRPr sz="1600" b="0" smtClean="0">
                <a:solidFill>
                  <a:srgbClr val="000066"/>
                </a:solidFill>
                <a:latin typeface="Arial" pitchFamily="34" charset="0"/>
              </a:defRPr>
            </a:lvl1pPr>
          </a:lstStyle>
          <a:p>
            <a:pPr>
              <a:defRPr/>
            </a:pPr>
            <a:fld id="{7E7187CB-2CE3-4F7A-A5F7-42E8957DC5D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14" r:id="rId1"/>
    <p:sldLayoutId id="2147484415" r:id="rId2"/>
    <p:sldLayoutId id="2147484416" r:id="rId3"/>
    <p:sldLayoutId id="2147484417" r:id="rId4"/>
    <p:sldLayoutId id="2147484418" r:id="rId5"/>
    <p:sldLayoutId id="2147484419" r:id="rId6"/>
    <p:sldLayoutId id="2147484420" r:id="rId7"/>
    <p:sldLayoutId id="2147484421" r:id="rId8"/>
    <p:sldLayoutId id="2147484422" r:id="rId9"/>
    <p:sldLayoutId id="2147484423" r:id="rId10"/>
    <p:sldLayoutId id="2147484424" r:id="rId11"/>
    <p:sldLayoutId id="2147484500" r:id="rId12"/>
    <p:sldLayoutId id="2147484425" r:id="rId13"/>
    <p:sldLayoutId id="2147484426" r:id="rId14"/>
    <p:sldLayoutId id="2147484427" r:id="rId15"/>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115" algn="l" rtl="0" eaLnBrk="1" fontAlgn="base" hangingPunct="1">
        <a:lnSpc>
          <a:spcPct val="85000"/>
        </a:lnSpc>
        <a:spcBef>
          <a:spcPct val="0"/>
        </a:spcBef>
        <a:spcAft>
          <a:spcPct val="0"/>
        </a:spcAft>
        <a:defRPr sz="4900" b="1">
          <a:solidFill>
            <a:schemeClr val="accent2"/>
          </a:solidFill>
          <a:latin typeface="Arial" charset="0"/>
        </a:defRPr>
      </a:lvl6pPr>
      <a:lvl7pPr marL="1018228" algn="l" rtl="0" eaLnBrk="1" fontAlgn="base" hangingPunct="1">
        <a:lnSpc>
          <a:spcPct val="85000"/>
        </a:lnSpc>
        <a:spcBef>
          <a:spcPct val="0"/>
        </a:spcBef>
        <a:spcAft>
          <a:spcPct val="0"/>
        </a:spcAft>
        <a:defRPr sz="4900" b="1">
          <a:solidFill>
            <a:schemeClr val="accent2"/>
          </a:solidFill>
          <a:latin typeface="Arial" charset="0"/>
        </a:defRPr>
      </a:lvl7pPr>
      <a:lvl8pPr marL="1527344" algn="l" rtl="0" eaLnBrk="1" fontAlgn="base" hangingPunct="1">
        <a:lnSpc>
          <a:spcPct val="85000"/>
        </a:lnSpc>
        <a:spcBef>
          <a:spcPct val="0"/>
        </a:spcBef>
        <a:spcAft>
          <a:spcPct val="0"/>
        </a:spcAft>
        <a:defRPr sz="4900" b="1">
          <a:solidFill>
            <a:schemeClr val="accent2"/>
          </a:solidFill>
          <a:latin typeface="Arial" charset="0"/>
        </a:defRPr>
      </a:lvl8pPr>
      <a:lvl9pPr marL="2036458"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1588"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0129" indent="-25455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09245" indent="-25455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18359" indent="-25455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7471" indent="-25455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228" rtl="0" eaLnBrk="1" latinLnBrk="0" hangingPunct="1">
        <a:defRPr sz="2000" kern="1200">
          <a:solidFill>
            <a:schemeClr val="tx1"/>
          </a:solidFill>
          <a:latin typeface="+mn-lt"/>
          <a:ea typeface="+mn-ea"/>
          <a:cs typeface="+mn-cs"/>
        </a:defRPr>
      </a:lvl1pPr>
      <a:lvl2pPr marL="509115" algn="l" defTabSz="1018228" rtl="0" eaLnBrk="1" latinLnBrk="0" hangingPunct="1">
        <a:defRPr sz="2000" kern="1200">
          <a:solidFill>
            <a:schemeClr val="tx1"/>
          </a:solidFill>
          <a:latin typeface="+mn-lt"/>
          <a:ea typeface="+mn-ea"/>
          <a:cs typeface="+mn-cs"/>
        </a:defRPr>
      </a:lvl2pPr>
      <a:lvl3pPr marL="1018228" algn="l" defTabSz="1018228" rtl="0" eaLnBrk="1" latinLnBrk="0" hangingPunct="1">
        <a:defRPr sz="2000" kern="1200">
          <a:solidFill>
            <a:schemeClr val="tx1"/>
          </a:solidFill>
          <a:latin typeface="+mn-lt"/>
          <a:ea typeface="+mn-ea"/>
          <a:cs typeface="+mn-cs"/>
        </a:defRPr>
      </a:lvl3pPr>
      <a:lvl4pPr marL="1527344" algn="l" defTabSz="1018228" rtl="0" eaLnBrk="1" latinLnBrk="0" hangingPunct="1">
        <a:defRPr sz="2000" kern="1200">
          <a:solidFill>
            <a:schemeClr val="tx1"/>
          </a:solidFill>
          <a:latin typeface="+mn-lt"/>
          <a:ea typeface="+mn-ea"/>
          <a:cs typeface="+mn-cs"/>
        </a:defRPr>
      </a:lvl4pPr>
      <a:lvl5pPr marL="2036458" algn="l" defTabSz="1018228" rtl="0" eaLnBrk="1" latinLnBrk="0" hangingPunct="1">
        <a:defRPr sz="2000" kern="1200">
          <a:solidFill>
            <a:schemeClr val="tx1"/>
          </a:solidFill>
          <a:latin typeface="+mn-lt"/>
          <a:ea typeface="+mn-ea"/>
          <a:cs typeface="+mn-cs"/>
        </a:defRPr>
      </a:lvl5pPr>
      <a:lvl6pPr marL="2545574" algn="l" defTabSz="1018228" rtl="0" eaLnBrk="1" latinLnBrk="0" hangingPunct="1">
        <a:defRPr sz="2000" kern="1200">
          <a:solidFill>
            <a:schemeClr val="tx1"/>
          </a:solidFill>
          <a:latin typeface="+mn-lt"/>
          <a:ea typeface="+mn-ea"/>
          <a:cs typeface="+mn-cs"/>
        </a:defRPr>
      </a:lvl6pPr>
      <a:lvl7pPr marL="3054686" algn="l" defTabSz="1018228" rtl="0" eaLnBrk="1" latinLnBrk="0" hangingPunct="1">
        <a:defRPr sz="2000" kern="1200">
          <a:solidFill>
            <a:schemeClr val="tx1"/>
          </a:solidFill>
          <a:latin typeface="+mn-lt"/>
          <a:ea typeface="+mn-ea"/>
          <a:cs typeface="+mn-cs"/>
        </a:defRPr>
      </a:lvl7pPr>
      <a:lvl8pPr marL="3563802" algn="l" defTabSz="1018228" rtl="0" eaLnBrk="1" latinLnBrk="0" hangingPunct="1">
        <a:defRPr sz="2000" kern="1200">
          <a:solidFill>
            <a:schemeClr val="tx1"/>
          </a:solidFill>
          <a:latin typeface="+mn-lt"/>
          <a:ea typeface="+mn-ea"/>
          <a:cs typeface="+mn-cs"/>
        </a:defRPr>
      </a:lvl8pPr>
      <a:lvl9pPr marL="4072914" algn="l" defTabSz="1018228" rtl="0" eaLnBrk="1" latinLnBrk="0" hangingPunct="1">
        <a:defRPr sz="20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ctr" anchorCtr="0" compatLnSpc="1">
            <a:prstTxWarp prst="textNoShape">
              <a:avLst/>
            </a:prstTxWarp>
          </a:bodyPr>
          <a:lstStyle/>
          <a:p>
            <a:pPr lvl="0"/>
            <a:r>
              <a:rPr lang="en-US"/>
              <a:t>Click to edit Master title style</a:t>
            </a:r>
          </a:p>
        </p:txBody>
      </p:sp>
      <p:sp>
        <p:nvSpPr>
          <p:cNvPr id="10243"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algn="r">
              <a:defRPr sz="1600" b="0" smtClean="0">
                <a:solidFill>
                  <a:schemeClr val="tx1"/>
                </a:solidFill>
                <a:latin typeface="Arial" pitchFamily="34" charset="0"/>
              </a:defRPr>
            </a:lvl1pPr>
          </a:lstStyle>
          <a:p>
            <a:pPr>
              <a:defRPr/>
            </a:pPr>
            <a:fld id="{EDB9A40F-C4F9-458B-BAFD-BF04E9B16821}" type="slidenum">
              <a:rPr lang="en-US"/>
              <a:pPr>
                <a:defRPr/>
              </a:pPr>
              <a:t>‹#›</a:t>
            </a:fld>
            <a:endParaRPr lang="en-US" dirty="0"/>
          </a:p>
        </p:txBody>
      </p:sp>
      <p:pic>
        <p:nvPicPr>
          <p:cNvPr id="10245" name="Picture 12"/>
          <p:cNvPicPr>
            <a:picLocks noChangeAspect="1" noChangeArrowheads="1"/>
          </p:cNvPicPr>
          <p:nvPr/>
        </p:nvPicPr>
        <p:blipFill>
          <a:blip r:embed="rId16">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01" r:id="rId1"/>
    <p:sldLayoutId id="2147484428" r:id="rId2"/>
    <p:sldLayoutId id="2147484429" r:id="rId3"/>
    <p:sldLayoutId id="2147484430" r:id="rId4"/>
    <p:sldLayoutId id="2147484431" r:id="rId5"/>
    <p:sldLayoutId id="2147484432" r:id="rId6"/>
    <p:sldLayoutId id="2147484433" r:id="rId7"/>
    <p:sldLayoutId id="2147484434" r:id="rId8"/>
    <p:sldLayoutId id="2147484435" r:id="rId9"/>
    <p:sldLayoutId id="2147484436" r:id="rId10"/>
    <p:sldLayoutId id="2147484437" r:id="rId11"/>
    <p:sldLayoutId id="2147484438" r:id="rId12"/>
    <p:sldLayoutId id="2147484439" r:id="rId13"/>
    <p:sldLayoutId id="2147484440" r:id="rId14"/>
  </p:sldLayoutIdLst>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412" algn="l" rtl="0" eaLnBrk="1" fontAlgn="base" hangingPunct="1">
        <a:lnSpc>
          <a:spcPct val="85000"/>
        </a:lnSpc>
        <a:spcBef>
          <a:spcPct val="0"/>
        </a:spcBef>
        <a:spcAft>
          <a:spcPct val="0"/>
        </a:spcAft>
        <a:defRPr sz="4900" b="1">
          <a:solidFill>
            <a:schemeClr val="accent2"/>
          </a:solidFill>
          <a:latin typeface="Arial" charset="0"/>
        </a:defRPr>
      </a:lvl6pPr>
      <a:lvl7pPr marL="1018824" algn="l" rtl="0" eaLnBrk="1" fontAlgn="base" hangingPunct="1">
        <a:lnSpc>
          <a:spcPct val="85000"/>
        </a:lnSpc>
        <a:spcBef>
          <a:spcPct val="0"/>
        </a:spcBef>
        <a:spcAft>
          <a:spcPct val="0"/>
        </a:spcAft>
        <a:defRPr sz="4900" b="1">
          <a:solidFill>
            <a:schemeClr val="accent2"/>
          </a:solidFill>
          <a:latin typeface="Arial" charset="0"/>
        </a:defRPr>
      </a:lvl7pPr>
      <a:lvl8pPr marL="1528237" algn="l" rtl="0" eaLnBrk="1" fontAlgn="base" hangingPunct="1">
        <a:lnSpc>
          <a:spcPct val="85000"/>
        </a:lnSpc>
        <a:spcBef>
          <a:spcPct val="0"/>
        </a:spcBef>
        <a:spcAft>
          <a:spcPct val="0"/>
        </a:spcAft>
        <a:defRPr sz="4900" b="1">
          <a:solidFill>
            <a:schemeClr val="accent2"/>
          </a:solidFill>
          <a:latin typeface="Arial" charset="0"/>
        </a:defRPr>
      </a:lvl8pPr>
      <a:lvl9pPr marL="2037649"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b="1">
          <a:solidFill>
            <a:schemeClr val="accent2"/>
          </a:solidFill>
          <a:latin typeface="+mn-lt"/>
          <a:ea typeface="ＭＳ Ｐゴシック" charset="0"/>
          <a:cs typeface="+mn-cs"/>
        </a:defRPr>
      </a:lvl1pPr>
      <a:lvl2pPr marL="833438" indent="-325438"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2pPr>
      <a:lvl3pPr marL="1273175" indent="-254000"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3pPr>
      <a:lvl4pPr marL="1782763" indent="-254000"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4pPr>
      <a:lvl5pPr marL="2292350" indent="-254000"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5pPr>
      <a:lvl6pPr marL="2801767" indent="-25470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6pPr>
      <a:lvl7pPr marL="3311180" indent="-25470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7pPr>
      <a:lvl8pPr marL="3820592" indent="-25470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8pPr>
      <a:lvl9pPr marL="4330004" indent="-25470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9pPr>
    </p:bodyStyle>
    <p:other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70" tIns="50935" rIns="101870" bIns="50935" numCol="1" anchor="ctr" anchorCtr="0" compatLnSpc="1">
            <a:prstTxWarp prst="textNoShape">
              <a:avLst/>
            </a:prstTxWarp>
          </a:bodyPr>
          <a:lstStyle/>
          <a:p>
            <a:pPr lvl="0"/>
            <a:r>
              <a:rPr lang="en-US"/>
              <a:t>Click to edit Master title style</a:t>
            </a:r>
          </a:p>
        </p:txBody>
      </p:sp>
      <p:sp>
        <p:nvSpPr>
          <p:cNvPr id="11267"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70" tIns="50935" rIns="101870" bIns="5093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70" tIns="50935" rIns="101870" bIns="50935" numCol="1" anchor="t" anchorCtr="0" compatLnSpc="1">
            <a:prstTxWarp prst="textNoShape">
              <a:avLst/>
            </a:prstTxWarp>
          </a:bodyPr>
          <a:lstStyle>
            <a:lvl1pPr algn="r">
              <a:defRPr sz="1600" b="0" smtClean="0">
                <a:solidFill>
                  <a:schemeClr val="tx1"/>
                </a:solidFill>
                <a:latin typeface="Arial" pitchFamily="34" charset="0"/>
              </a:defRPr>
            </a:lvl1pPr>
          </a:lstStyle>
          <a:p>
            <a:pPr>
              <a:defRPr/>
            </a:pPr>
            <a:fld id="{C121D75B-5143-42D2-A853-3AB63A9763EE}" type="slidenum">
              <a:rPr lang="en-US"/>
              <a:pPr>
                <a:defRPr/>
              </a:pPr>
              <a:t>‹#›</a:t>
            </a:fld>
            <a:endParaRPr lang="en-US" dirty="0"/>
          </a:p>
        </p:txBody>
      </p:sp>
      <p:pic>
        <p:nvPicPr>
          <p:cNvPr id="11269" name="Picture 12"/>
          <p:cNvPicPr>
            <a:picLocks noChangeAspect="1" noChangeArrowheads="1"/>
          </p:cNvPicPr>
          <p:nvPr/>
        </p:nvPicPr>
        <p:blipFill>
          <a:blip r:embed="rId1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1" r:id="rId1"/>
    <p:sldLayoutId id="2147484442" r:id="rId2"/>
    <p:sldLayoutId id="2147484443" r:id="rId3"/>
    <p:sldLayoutId id="2147484444" r:id="rId4"/>
    <p:sldLayoutId id="2147484445" r:id="rId5"/>
    <p:sldLayoutId id="2147484446" r:id="rId6"/>
    <p:sldLayoutId id="2147484447" r:id="rId7"/>
    <p:sldLayoutId id="2147484448" r:id="rId8"/>
    <p:sldLayoutId id="2147484449" r:id="rId9"/>
    <p:sldLayoutId id="2147484450" r:id="rId10"/>
    <p:sldLayoutId id="2147484451" r:id="rId11"/>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352" algn="l" rtl="0" eaLnBrk="1" fontAlgn="base" hangingPunct="1">
        <a:lnSpc>
          <a:spcPct val="85000"/>
        </a:lnSpc>
        <a:spcBef>
          <a:spcPct val="0"/>
        </a:spcBef>
        <a:spcAft>
          <a:spcPct val="0"/>
        </a:spcAft>
        <a:defRPr sz="4900" b="1">
          <a:solidFill>
            <a:schemeClr val="accent2"/>
          </a:solidFill>
          <a:latin typeface="Arial" charset="0"/>
        </a:defRPr>
      </a:lvl6pPr>
      <a:lvl7pPr marL="1018705" algn="l" rtl="0" eaLnBrk="1" fontAlgn="base" hangingPunct="1">
        <a:lnSpc>
          <a:spcPct val="85000"/>
        </a:lnSpc>
        <a:spcBef>
          <a:spcPct val="0"/>
        </a:spcBef>
        <a:spcAft>
          <a:spcPct val="0"/>
        </a:spcAft>
        <a:defRPr sz="4900" b="1">
          <a:solidFill>
            <a:schemeClr val="accent2"/>
          </a:solidFill>
          <a:latin typeface="Arial" charset="0"/>
        </a:defRPr>
      </a:lvl7pPr>
      <a:lvl8pPr marL="1528058" algn="l" rtl="0" eaLnBrk="1" fontAlgn="base" hangingPunct="1">
        <a:lnSpc>
          <a:spcPct val="85000"/>
        </a:lnSpc>
        <a:spcBef>
          <a:spcPct val="0"/>
        </a:spcBef>
        <a:spcAft>
          <a:spcPct val="0"/>
        </a:spcAft>
        <a:defRPr sz="4900" b="1">
          <a:solidFill>
            <a:schemeClr val="accent2"/>
          </a:solidFill>
          <a:latin typeface="Arial" charset="0"/>
        </a:defRPr>
      </a:lvl8pPr>
      <a:lvl9pPr marL="2037411"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3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1440" indent="-25467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10793" indent="-25467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20145" indent="-25467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9498" indent="-25467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705" rtl="0" eaLnBrk="1" latinLnBrk="0" hangingPunct="1">
        <a:defRPr sz="2000" kern="1200">
          <a:solidFill>
            <a:schemeClr val="tx1"/>
          </a:solidFill>
          <a:latin typeface="+mn-lt"/>
          <a:ea typeface="+mn-ea"/>
          <a:cs typeface="+mn-cs"/>
        </a:defRPr>
      </a:lvl1pPr>
      <a:lvl2pPr marL="509352" algn="l" defTabSz="1018705" rtl="0" eaLnBrk="1" latinLnBrk="0" hangingPunct="1">
        <a:defRPr sz="2000" kern="1200">
          <a:solidFill>
            <a:schemeClr val="tx1"/>
          </a:solidFill>
          <a:latin typeface="+mn-lt"/>
          <a:ea typeface="+mn-ea"/>
          <a:cs typeface="+mn-cs"/>
        </a:defRPr>
      </a:lvl2pPr>
      <a:lvl3pPr marL="1018705" algn="l" defTabSz="1018705" rtl="0" eaLnBrk="1" latinLnBrk="0" hangingPunct="1">
        <a:defRPr sz="2000" kern="1200">
          <a:solidFill>
            <a:schemeClr val="tx1"/>
          </a:solidFill>
          <a:latin typeface="+mn-lt"/>
          <a:ea typeface="+mn-ea"/>
          <a:cs typeface="+mn-cs"/>
        </a:defRPr>
      </a:lvl3pPr>
      <a:lvl4pPr marL="1528058" algn="l" defTabSz="1018705" rtl="0" eaLnBrk="1" latinLnBrk="0" hangingPunct="1">
        <a:defRPr sz="2000" kern="1200">
          <a:solidFill>
            <a:schemeClr val="tx1"/>
          </a:solidFill>
          <a:latin typeface="+mn-lt"/>
          <a:ea typeface="+mn-ea"/>
          <a:cs typeface="+mn-cs"/>
        </a:defRPr>
      </a:lvl4pPr>
      <a:lvl5pPr marL="2037411" algn="l" defTabSz="1018705" rtl="0" eaLnBrk="1" latinLnBrk="0" hangingPunct="1">
        <a:defRPr sz="2000" kern="1200">
          <a:solidFill>
            <a:schemeClr val="tx1"/>
          </a:solidFill>
          <a:latin typeface="+mn-lt"/>
          <a:ea typeface="+mn-ea"/>
          <a:cs typeface="+mn-cs"/>
        </a:defRPr>
      </a:lvl5pPr>
      <a:lvl6pPr marL="2546764" algn="l" defTabSz="1018705" rtl="0" eaLnBrk="1" latinLnBrk="0" hangingPunct="1">
        <a:defRPr sz="2000" kern="1200">
          <a:solidFill>
            <a:schemeClr val="tx1"/>
          </a:solidFill>
          <a:latin typeface="+mn-lt"/>
          <a:ea typeface="+mn-ea"/>
          <a:cs typeface="+mn-cs"/>
        </a:defRPr>
      </a:lvl6pPr>
      <a:lvl7pPr marL="3056116" algn="l" defTabSz="1018705" rtl="0" eaLnBrk="1" latinLnBrk="0" hangingPunct="1">
        <a:defRPr sz="2000" kern="1200">
          <a:solidFill>
            <a:schemeClr val="tx1"/>
          </a:solidFill>
          <a:latin typeface="+mn-lt"/>
          <a:ea typeface="+mn-ea"/>
          <a:cs typeface="+mn-cs"/>
        </a:defRPr>
      </a:lvl7pPr>
      <a:lvl8pPr marL="3565469" algn="l" defTabSz="1018705" rtl="0" eaLnBrk="1" latinLnBrk="0" hangingPunct="1">
        <a:defRPr sz="2000" kern="1200">
          <a:solidFill>
            <a:schemeClr val="tx1"/>
          </a:solidFill>
          <a:latin typeface="+mn-lt"/>
          <a:ea typeface="+mn-ea"/>
          <a:cs typeface="+mn-cs"/>
        </a:defRPr>
      </a:lvl8pPr>
      <a:lvl9pPr marL="4074821" algn="l" defTabSz="1018705" rtl="0" eaLnBrk="1" latinLnBrk="0" hangingPunct="1">
        <a:defRPr sz="20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58" tIns="50929" rIns="101858" bIns="50929" numCol="1" anchor="ctr" anchorCtr="0" compatLnSpc="1">
            <a:prstTxWarp prst="textNoShape">
              <a:avLst/>
            </a:prstTxWarp>
          </a:bodyPr>
          <a:lstStyle/>
          <a:p>
            <a:pPr lvl="0"/>
            <a:r>
              <a:rPr lang="en-US"/>
              <a:t>Click to edit Master title style</a:t>
            </a:r>
          </a:p>
        </p:txBody>
      </p:sp>
      <p:sp>
        <p:nvSpPr>
          <p:cNvPr id="12291"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58" tIns="50929" rIns="101858" bIns="5092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58" tIns="50929" rIns="101858" bIns="50929" numCol="1" anchor="t" anchorCtr="0" compatLnSpc="1">
            <a:prstTxWarp prst="textNoShape">
              <a:avLst/>
            </a:prstTxWarp>
          </a:bodyPr>
          <a:lstStyle>
            <a:lvl1pPr algn="r">
              <a:defRPr sz="1600" b="0" smtClean="0">
                <a:solidFill>
                  <a:srgbClr val="000066"/>
                </a:solidFill>
                <a:latin typeface="Arial" pitchFamily="34" charset="0"/>
              </a:defRPr>
            </a:lvl1pPr>
          </a:lstStyle>
          <a:p>
            <a:pPr>
              <a:defRPr/>
            </a:pPr>
            <a:fld id="{DF2DAA43-874A-4E3F-BA6A-AFD18A7FDEF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52" r:id="rId1"/>
    <p:sldLayoutId id="2147484453" r:id="rId2"/>
    <p:sldLayoutId id="2147484454" r:id="rId3"/>
    <p:sldLayoutId id="2147484455" r:id="rId4"/>
    <p:sldLayoutId id="2147484456" r:id="rId5"/>
    <p:sldLayoutId id="2147484457" r:id="rId6"/>
    <p:sldLayoutId id="2147484458" r:id="rId7"/>
    <p:sldLayoutId id="2147484459" r:id="rId8"/>
    <p:sldLayoutId id="2147484460" r:id="rId9"/>
    <p:sldLayoutId id="2147484461" r:id="rId10"/>
    <p:sldLayoutId id="2147484462" r:id="rId11"/>
    <p:sldLayoutId id="2147484502" r:id="rId12"/>
    <p:sldLayoutId id="2147484463" r:id="rId13"/>
    <p:sldLayoutId id="2147484464" r:id="rId14"/>
    <p:sldLayoutId id="2147484465" r:id="rId15"/>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292" algn="l" rtl="0" eaLnBrk="1" fontAlgn="base" hangingPunct="1">
        <a:lnSpc>
          <a:spcPct val="85000"/>
        </a:lnSpc>
        <a:spcBef>
          <a:spcPct val="0"/>
        </a:spcBef>
        <a:spcAft>
          <a:spcPct val="0"/>
        </a:spcAft>
        <a:defRPr sz="4900" b="1">
          <a:solidFill>
            <a:schemeClr val="accent2"/>
          </a:solidFill>
          <a:latin typeface="Arial" charset="0"/>
        </a:defRPr>
      </a:lvl6pPr>
      <a:lvl7pPr marL="1018586" algn="l" rtl="0" eaLnBrk="1" fontAlgn="base" hangingPunct="1">
        <a:lnSpc>
          <a:spcPct val="85000"/>
        </a:lnSpc>
        <a:spcBef>
          <a:spcPct val="0"/>
        </a:spcBef>
        <a:spcAft>
          <a:spcPct val="0"/>
        </a:spcAft>
        <a:defRPr sz="4900" b="1">
          <a:solidFill>
            <a:schemeClr val="accent2"/>
          </a:solidFill>
          <a:latin typeface="Arial" charset="0"/>
        </a:defRPr>
      </a:lvl7pPr>
      <a:lvl8pPr marL="1527879" algn="l" rtl="0" eaLnBrk="1" fontAlgn="base" hangingPunct="1">
        <a:lnSpc>
          <a:spcPct val="85000"/>
        </a:lnSpc>
        <a:spcBef>
          <a:spcPct val="0"/>
        </a:spcBef>
        <a:spcAft>
          <a:spcPct val="0"/>
        </a:spcAft>
        <a:defRPr sz="4900" b="1">
          <a:solidFill>
            <a:schemeClr val="accent2"/>
          </a:solidFill>
          <a:latin typeface="Arial" charset="0"/>
        </a:defRPr>
      </a:lvl8pPr>
      <a:lvl9pPr marL="2037173"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3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1112"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10406"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19698"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8992"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586" rtl="0" eaLnBrk="1" latinLnBrk="0" hangingPunct="1">
        <a:defRPr sz="2000" kern="1200">
          <a:solidFill>
            <a:schemeClr val="tx1"/>
          </a:solidFill>
          <a:latin typeface="+mn-lt"/>
          <a:ea typeface="+mn-ea"/>
          <a:cs typeface="+mn-cs"/>
        </a:defRPr>
      </a:lvl1pPr>
      <a:lvl2pPr marL="509292" algn="l" defTabSz="1018586" rtl="0" eaLnBrk="1" latinLnBrk="0" hangingPunct="1">
        <a:defRPr sz="2000" kern="1200">
          <a:solidFill>
            <a:schemeClr val="tx1"/>
          </a:solidFill>
          <a:latin typeface="+mn-lt"/>
          <a:ea typeface="+mn-ea"/>
          <a:cs typeface="+mn-cs"/>
        </a:defRPr>
      </a:lvl2pPr>
      <a:lvl3pPr marL="1018586" algn="l" defTabSz="1018586" rtl="0" eaLnBrk="1" latinLnBrk="0" hangingPunct="1">
        <a:defRPr sz="2000" kern="1200">
          <a:solidFill>
            <a:schemeClr val="tx1"/>
          </a:solidFill>
          <a:latin typeface="+mn-lt"/>
          <a:ea typeface="+mn-ea"/>
          <a:cs typeface="+mn-cs"/>
        </a:defRPr>
      </a:lvl3pPr>
      <a:lvl4pPr marL="1527879" algn="l" defTabSz="1018586" rtl="0" eaLnBrk="1" latinLnBrk="0" hangingPunct="1">
        <a:defRPr sz="2000" kern="1200">
          <a:solidFill>
            <a:schemeClr val="tx1"/>
          </a:solidFill>
          <a:latin typeface="+mn-lt"/>
          <a:ea typeface="+mn-ea"/>
          <a:cs typeface="+mn-cs"/>
        </a:defRPr>
      </a:lvl4pPr>
      <a:lvl5pPr marL="2037173" algn="l" defTabSz="1018586" rtl="0" eaLnBrk="1" latinLnBrk="0" hangingPunct="1">
        <a:defRPr sz="2000" kern="1200">
          <a:solidFill>
            <a:schemeClr val="tx1"/>
          </a:solidFill>
          <a:latin typeface="+mn-lt"/>
          <a:ea typeface="+mn-ea"/>
          <a:cs typeface="+mn-cs"/>
        </a:defRPr>
      </a:lvl5pPr>
      <a:lvl6pPr marL="2546466" algn="l" defTabSz="1018586" rtl="0" eaLnBrk="1" latinLnBrk="0" hangingPunct="1">
        <a:defRPr sz="2000" kern="1200">
          <a:solidFill>
            <a:schemeClr val="tx1"/>
          </a:solidFill>
          <a:latin typeface="+mn-lt"/>
          <a:ea typeface="+mn-ea"/>
          <a:cs typeface="+mn-cs"/>
        </a:defRPr>
      </a:lvl6pPr>
      <a:lvl7pPr marL="3055758" algn="l" defTabSz="1018586" rtl="0" eaLnBrk="1" latinLnBrk="0" hangingPunct="1">
        <a:defRPr sz="2000" kern="1200">
          <a:solidFill>
            <a:schemeClr val="tx1"/>
          </a:solidFill>
          <a:latin typeface="+mn-lt"/>
          <a:ea typeface="+mn-ea"/>
          <a:cs typeface="+mn-cs"/>
        </a:defRPr>
      </a:lvl7pPr>
      <a:lvl8pPr marL="3565052" algn="l" defTabSz="1018586" rtl="0" eaLnBrk="1" latinLnBrk="0" hangingPunct="1">
        <a:defRPr sz="2000" kern="1200">
          <a:solidFill>
            <a:schemeClr val="tx1"/>
          </a:solidFill>
          <a:latin typeface="+mn-lt"/>
          <a:ea typeface="+mn-ea"/>
          <a:cs typeface="+mn-cs"/>
        </a:defRPr>
      </a:lvl8pPr>
      <a:lvl9pPr marL="4074344" algn="l" defTabSz="1018586" rtl="0" eaLnBrk="1" latinLnBrk="0" hangingPunct="1">
        <a:defRPr sz="20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46" tIns="50923" rIns="101846" bIns="50923" numCol="1" anchor="ctr" anchorCtr="0" compatLnSpc="1">
            <a:prstTxWarp prst="textNoShape">
              <a:avLst/>
            </a:prstTxWarp>
          </a:bodyPr>
          <a:lstStyle/>
          <a:p>
            <a:pPr lvl="0"/>
            <a:r>
              <a:rPr lang="en-US"/>
              <a:t>Click to edit Master title style</a:t>
            </a:r>
          </a:p>
        </p:txBody>
      </p:sp>
      <p:sp>
        <p:nvSpPr>
          <p:cNvPr id="13315"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46" tIns="50923" rIns="101846" bIns="5092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46" tIns="50923" rIns="101846" bIns="50923" numCol="1" anchor="t" anchorCtr="0" compatLnSpc="1">
            <a:prstTxWarp prst="textNoShape">
              <a:avLst/>
            </a:prstTxWarp>
          </a:bodyPr>
          <a:lstStyle>
            <a:lvl1pPr algn="r">
              <a:defRPr sz="1600" b="0" smtClean="0">
                <a:solidFill>
                  <a:srgbClr val="000066"/>
                </a:solidFill>
                <a:latin typeface="Arial" pitchFamily="34" charset="0"/>
              </a:defRPr>
            </a:lvl1pPr>
          </a:lstStyle>
          <a:p>
            <a:pPr>
              <a:defRPr/>
            </a:pPr>
            <a:fld id="{018BDDD4-AD14-468C-BAE2-5BFA1D4F821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66" r:id="rId1"/>
    <p:sldLayoutId id="2147484467" r:id="rId2"/>
    <p:sldLayoutId id="2147484468" r:id="rId3"/>
    <p:sldLayoutId id="2147484469" r:id="rId4"/>
    <p:sldLayoutId id="2147484470" r:id="rId5"/>
    <p:sldLayoutId id="2147484471" r:id="rId6"/>
    <p:sldLayoutId id="2147484472" r:id="rId7"/>
    <p:sldLayoutId id="2147484473" r:id="rId8"/>
    <p:sldLayoutId id="2147484474" r:id="rId9"/>
    <p:sldLayoutId id="2147484475" r:id="rId10"/>
    <p:sldLayoutId id="2147484476" r:id="rId11"/>
    <p:sldLayoutId id="2147484503" r:id="rId12"/>
    <p:sldLayoutId id="2147484477" r:id="rId13"/>
    <p:sldLayoutId id="2147484478" r:id="rId14"/>
    <p:sldLayoutId id="2147484479" r:id="rId15"/>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233" algn="l" rtl="0" eaLnBrk="1" fontAlgn="base" hangingPunct="1">
        <a:lnSpc>
          <a:spcPct val="85000"/>
        </a:lnSpc>
        <a:spcBef>
          <a:spcPct val="0"/>
        </a:spcBef>
        <a:spcAft>
          <a:spcPct val="0"/>
        </a:spcAft>
        <a:defRPr sz="4900" b="1">
          <a:solidFill>
            <a:schemeClr val="accent2"/>
          </a:solidFill>
          <a:latin typeface="Arial" charset="0"/>
        </a:defRPr>
      </a:lvl6pPr>
      <a:lvl7pPr marL="1018467" algn="l" rtl="0" eaLnBrk="1" fontAlgn="base" hangingPunct="1">
        <a:lnSpc>
          <a:spcPct val="85000"/>
        </a:lnSpc>
        <a:spcBef>
          <a:spcPct val="0"/>
        </a:spcBef>
        <a:spcAft>
          <a:spcPct val="0"/>
        </a:spcAft>
        <a:defRPr sz="4900" b="1">
          <a:solidFill>
            <a:schemeClr val="accent2"/>
          </a:solidFill>
          <a:latin typeface="Arial" charset="0"/>
        </a:defRPr>
      </a:lvl7pPr>
      <a:lvl8pPr marL="1527701" algn="l" rtl="0" eaLnBrk="1" fontAlgn="base" hangingPunct="1">
        <a:lnSpc>
          <a:spcPct val="85000"/>
        </a:lnSpc>
        <a:spcBef>
          <a:spcPct val="0"/>
        </a:spcBef>
        <a:spcAft>
          <a:spcPct val="0"/>
        </a:spcAft>
        <a:defRPr sz="4900" b="1">
          <a:solidFill>
            <a:schemeClr val="accent2"/>
          </a:solidFill>
          <a:latin typeface="Arial" charset="0"/>
        </a:defRPr>
      </a:lvl8pPr>
      <a:lvl9pPr marL="2036935"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1588"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0785"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10019"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19251"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8485"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467" rtl="0" eaLnBrk="1" latinLnBrk="0" hangingPunct="1">
        <a:defRPr sz="2000" kern="1200">
          <a:solidFill>
            <a:schemeClr val="tx1"/>
          </a:solidFill>
          <a:latin typeface="+mn-lt"/>
          <a:ea typeface="+mn-ea"/>
          <a:cs typeface="+mn-cs"/>
        </a:defRPr>
      </a:lvl1pPr>
      <a:lvl2pPr marL="509233" algn="l" defTabSz="1018467" rtl="0" eaLnBrk="1" latinLnBrk="0" hangingPunct="1">
        <a:defRPr sz="2000" kern="1200">
          <a:solidFill>
            <a:schemeClr val="tx1"/>
          </a:solidFill>
          <a:latin typeface="+mn-lt"/>
          <a:ea typeface="+mn-ea"/>
          <a:cs typeface="+mn-cs"/>
        </a:defRPr>
      </a:lvl2pPr>
      <a:lvl3pPr marL="1018467" algn="l" defTabSz="1018467" rtl="0" eaLnBrk="1" latinLnBrk="0" hangingPunct="1">
        <a:defRPr sz="2000" kern="1200">
          <a:solidFill>
            <a:schemeClr val="tx1"/>
          </a:solidFill>
          <a:latin typeface="+mn-lt"/>
          <a:ea typeface="+mn-ea"/>
          <a:cs typeface="+mn-cs"/>
        </a:defRPr>
      </a:lvl3pPr>
      <a:lvl4pPr marL="1527701" algn="l" defTabSz="1018467" rtl="0" eaLnBrk="1" latinLnBrk="0" hangingPunct="1">
        <a:defRPr sz="2000" kern="1200">
          <a:solidFill>
            <a:schemeClr val="tx1"/>
          </a:solidFill>
          <a:latin typeface="+mn-lt"/>
          <a:ea typeface="+mn-ea"/>
          <a:cs typeface="+mn-cs"/>
        </a:defRPr>
      </a:lvl4pPr>
      <a:lvl5pPr marL="2036935" algn="l" defTabSz="1018467" rtl="0" eaLnBrk="1" latinLnBrk="0" hangingPunct="1">
        <a:defRPr sz="2000" kern="1200">
          <a:solidFill>
            <a:schemeClr val="tx1"/>
          </a:solidFill>
          <a:latin typeface="+mn-lt"/>
          <a:ea typeface="+mn-ea"/>
          <a:cs typeface="+mn-cs"/>
        </a:defRPr>
      </a:lvl5pPr>
      <a:lvl6pPr marL="2546169" algn="l" defTabSz="1018467" rtl="0" eaLnBrk="1" latinLnBrk="0" hangingPunct="1">
        <a:defRPr sz="2000" kern="1200">
          <a:solidFill>
            <a:schemeClr val="tx1"/>
          </a:solidFill>
          <a:latin typeface="+mn-lt"/>
          <a:ea typeface="+mn-ea"/>
          <a:cs typeface="+mn-cs"/>
        </a:defRPr>
      </a:lvl6pPr>
      <a:lvl7pPr marL="3055400" algn="l" defTabSz="1018467" rtl="0" eaLnBrk="1" latinLnBrk="0" hangingPunct="1">
        <a:defRPr sz="2000" kern="1200">
          <a:solidFill>
            <a:schemeClr val="tx1"/>
          </a:solidFill>
          <a:latin typeface="+mn-lt"/>
          <a:ea typeface="+mn-ea"/>
          <a:cs typeface="+mn-cs"/>
        </a:defRPr>
      </a:lvl7pPr>
      <a:lvl8pPr marL="3564636" algn="l" defTabSz="1018467" rtl="0" eaLnBrk="1" latinLnBrk="0" hangingPunct="1">
        <a:defRPr sz="2000" kern="1200">
          <a:solidFill>
            <a:schemeClr val="tx1"/>
          </a:solidFill>
          <a:latin typeface="+mn-lt"/>
          <a:ea typeface="+mn-ea"/>
          <a:cs typeface="+mn-cs"/>
        </a:defRPr>
      </a:lvl8pPr>
      <a:lvl9pPr marL="4073867" algn="l" defTabSz="1018467" rtl="0" eaLnBrk="1" latinLnBrk="0" hangingPunct="1">
        <a:defRPr sz="20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35" tIns="50917" rIns="101835" bIns="50917" numCol="1" anchor="ctr" anchorCtr="0" compatLnSpc="1">
            <a:prstTxWarp prst="textNoShape">
              <a:avLst/>
            </a:prstTxWarp>
          </a:bodyPr>
          <a:lstStyle/>
          <a:p>
            <a:pPr lvl="0"/>
            <a:r>
              <a:rPr lang="en-US"/>
              <a:t>Click to edit Master title style</a:t>
            </a:r>
          </a:p>
        </p:txBody>
      </p:sp>
      <p:sp>
        <p:nvSpPr>
          <p:cNvPr id="14339"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35" tIns="50917" rIns="101835" bIns="5091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35" tIns="50917" rIns="101835" bIns="50917" numCol="1" anchor="t" anchorCtr="0" compatLnSpc="1">
            <a:prstTxWarp prst="textNoShape">
              <a:avLst/>
            </a:prstTxWarp>
          </a:bodyPr>
          <a:lstStyle>
            <a:lvl1pPr algn="r">
              <a:defRPr sz="1600" b="0" smtClean="0">
                <a:solidFill>
                  <a:srgbClr val="000066"/>
                </a:solidFill>
                <a:latin typeface="Arial" pitchFamily="34" charset="0"/>
              </a:defRPr>
            </a:lvl1pPr>
          </a:lstStyle>
          <a:p>
            <a:pPr>
              <a:defRPr/>
            </a:pPr>
            <a:fld id="{588B73BC-0793-45B9-99CB-8D350561A84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80" r:id="rId1"/>
    <p:sldLayoutId id="2147484481" r:id="rId2"/>
    <p:sldLayoutId id="2147484482" r:id="rId3"/>
    <p:sldLayoutId id="2147484483" r:id="rId4"/>
    <p:sldLayoutId id="2147484484" r:id="rId5"/>
    <p:sldLayoutId id="2147484485" r:id="rId6"/>
    <p:sldLayoutId id="2147484486" r:id="rId7"/>
    <p:sldLayoutId id="2147484487" r:id="rId8"/>
    <p:sldLayoutId id="2147484488" r:id="rId9"/>
    <p:sldLayoutId id="2147484489" r:id="rId10"/>
    <p:sldLayoutId id="2147484490" r:id="rId11"/>
    <p:sldLayoutId id="2147484504" r:id="rId12"/>
    <p:sldLayoutId id="2147484491" r:id="rId13"/>
    <p:sldLayoutId id="2147484492" r:id="rId14"/>
    <p:sldLayoutId id="2147484493" r:id="rId15"/>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174" algn="l" rtl="0" eaLnBrk="1" fontAlgn="base" hangingPunct="1">
        <a:lnSpc>
          <a:spcPct val="85000"/>
        </a:lnSpc>
        <a:spcBef>
          <a:spcPct val="0"/>
        </a:spcBef>
        <a:spcAft>
          <a:spcPct val="0"/>
        </a:spcAft>
        <a:defRPr sz="4900" b="1">
          <a:solidFill>
            <a:schemeClr val="accent2"/>
          </a:solidFill>
          <a:latin typeface="Arial" charset="0"/>
        </a:defRPr>
      </a:lvl6pPr>
      <a:lvl7pPr marL="1018348" algn="l" rtl="0" eaLnBrk="1" fontAlgn="base" hangingPunct="1">
        <a:lnSpc>
          <a:spcPct val="85000"/>
        </a:lnSpc>
        <a:spcBef>
          <a:spcPct val="0"/>
        </a:spcBef>
        <a:spcAft>
          <a:spcPct val="0"/>
        </a:spcAft>
        <a:defRPr sz="4900" b="1">
          <a:solidFill>
            <a:schemeClr val="accent2"/>
          </a:solidFill>
          <a:latin typeface="Arial" charset="0"/>
        </a:defRPr>
      </a:lvl7pPr>
      <a:lvl8pPr marL="1527523" algn="l" rtl="0" eaLnBrk="1" fontAlgn="base" hangingPunct="1">
        <a:lnSpc>
          <a:spcPct val="85000"/>
        </a:lnSpc>
        <a:spcBef>
          <a:spcPct val="0"/>
        </a:spcBef>
        <a:spcAft>
          <a:spcPct val="0"/>
        </a:spcAft>
        <a:defRPr sz="4900" b="1">
          <a:solidFill>
            <a:schemeClr val="accent2"/>
          </a:solidFill>
          <a:latin typeface="Arial" charset="0"/>
        </a:defRPr>
      </a:lvl8pPr>
      <a:lvl9pPr marL="2036696"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1588"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0457"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09632"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18805"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7978"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348" rtl="0" eaLnBrk="1" latinLnBrk="0" hangingPunct="1">
        <a:defRPr sz="2000" kern="1200">
          <a:solidFill>
            <a:schemeClr val="tx1"/>
          </a:solidFill>
          <a:latin typeface="+mn-lt"/>
          <a:ea typeface="+mn-ea"/>
          <a:cs typeface="+mn-cs"/>
        </a:defRPr>
      </a:lvl1pPr>
      <a:lvl2pPr marL="509174" algn="l" defTabSz="1018348" rtl="0" eaLnBrk="1" latinLnBrk="0" hangingPunct="1">
        <a:defRPr sz="2000" kern="1200">
          <a:solidFill>
            <a:schemeClr val="tx1"/>
          </a:solidFill>
          <a:latin typeface="+mn-lt"/>
          <a:ea typeface="+mn-ea"/>
          <a:cs typeface="+mn-cs"/>
        </a:defRPr>
      </a:lvl2pPr>
      <a:lvl3pPr marL="1018348" algn="l" defTabSz="1018348" rtl="0" eaLnBrk="1" latinLnBrk="0" hangingPunct="1">
        <a:defRPr sz="2000" kern="1200">
          <a:solidFill>
            <a:schemeClr val="tx1"/>
          </a:solidFill>
          <a:latin typeface="+mn-lt"/>
          <a:ea typeface="+mn-ea"/>
          <a:cs typeface="+mn-cs"/>
        </a:defRPr>
      </a:lvl3pPr>
      <a:lvl4pPr marL="1527523" algn="l" defTabSz="1018348" rtl="0" eaLnBrk="1" latinLnBrk="0" hangingPunct="1">
        <a:defRPr sz="2000" kern="1200">
          <a:solidFill>
            <a:schemeClr val="tx1"/>
          </a:solidFill>
          <a:latin typeface="+mn-lt"/>
          <a:ea typeface="+mn-ea"/>
          <a:cs typeface="+mn-cs"/>
        </a:defRPr>
      </a:lvl4pPr>
      <a:lvl5pPr marL="2036696" algn="l" defTabSz="1018348" rtl="0" eaLnBrk="1" latinLnBrk="0" hangingPunct="1">
        <a:defRPr sz="2000" kern="1200">
          <a:solidFill>
            <a:schemeClr val="tx1"/>
          </a:solidFill>
          <a:latin typeface="+mn-lt"/>
          <a:ea typeface="+mn-ea"/>
          <a:cs typeface="+mn-cs"/>
        </a:defRPr>
      </a:lvl5pPr>
      <a:lvl6pPr marL="2545871" algn="l" defTabSz="1018348" rtl="0" eaLnBrk="1" latinLnBrk="0" hangingPunct="1">
        <a:defRPr sz="2000" kern="1200">
          <a:solidFill>
            <a:schemeClr val="tx1"/>
          </a:solidFill>
          <a:latin typeface="+mn-lt"/>
          <a:ea typeface="+mn-ea"/>
          <a:cs typeface="+mn-cs"/>
        </a:defRPr>
      </a:lvl6pPr>
      <a:lvl7pPr marL="3055043" algn="l" defTabSz="1018348" rtl="0" eaLnBrk="1" latinLnBrk="0" hangingPunct="1">
        <a:defRPr sz="2000" kern="1200">
          <a:solidFill>
            <a:schemeClr val="tx1"/>
          </a:solidFill>
          <a:latin typeface="+mn-lt"/>
          <a:ea typeface="+mn-ea"/>
          <a:cs typeface="+mn-cs"/>
        </a:defRPr>
      </a:lvl7pPr>
      <a:lvl8pPr marL="3564219" algn="l" defTabSz="1018348" rtl="0" eaLnBrk="1" latinLnBrk="0" hangingPunct="1">
        <a:defRPr sz="2000" kern="1200">
          <a:solidFill>
            <a:schemeClr val="tx1"/>
          </a:solidFill>
          <a:latin typeface="+mn-lt"/>
          <a:ea typeface="+mn-ea"/>
          <a:cs typeface="+mn-cs"/>
        </a:defRPr>
      </a:lvl8pPr>
      <a:lvl9pPr marL="4073390" algn="l" defTabSz="1018348"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Subtitle 4"/>
          <p:cNvSpPr>
            <a:spLocks noGrp="1"/>
          </p:cNvSpPr>
          <p:nvPr>
            <p:ph type="subTitle" idx="1"/>
          </p:nvPr>
        </p:nvSpPr>
        <p:spPr/>
        <p:txBody>
          <a:bodyPr/>
          <a:lstStyle/>
          <a:p>
            <a:pPr eaLnBrk="1" hangingPunct="1"/>
            <a:r>
              <a:rPr lang="en-US" sz="2400" dirty="0">
                <a:ea typeface="ＭＳ Ｐゴシック" pitchFamily="34" charset="-128"/>
              </a:rPr>
              <a:t>Massachusetts Health Care Training Forum</a:t>
            </a:r>
          </a:p>
          <a:p>
            <a:pPr eaLnBrk="1" hangingPunct="1"/>
            <a:r>
              <a:rPr lang="en-US" sz="2400" dirty="0">
                <a:ea typeface="ＭＳ Ｐゴシック" pitchFamily="34" charset="-128"/>
              </a:rPr>
              <a:t>October 2020</a:t>
            </a:r>
          </a:p>
          <a:p>
            <a:pPr eaLnBrk="1" hangingPunct="1"/>
            <a:endParaRPr lang="en-US" sz="2400" dirty="0">
              <a:ea typeface="ＭＳ Ｐゴシック" pitchFamily="34" charset="-128"/>
            </a:endParaRPr>
          </a:p>
        </p:txBody>
      </p:sp>
      <p:sp>
        <p:nvSpPr>
          <p:cNvPr id="2" name="Title 1">
            <a:extLst>
              <a:ext uri="{FF2B5EF4-FFF2-40B4-BE49-F238E27FC236}">
                <a16:creationId xmlns:a16="http://schemas.microsoft.com/office/drawing/2014/main" id="{7DF1A893-D25E-4E83-AE4D-2E1328BFE8A7}"/>
              </a:ext>
            </a:extLst>
          </p:cNvPr>
          <p:cNvSpPr>
            <a:spLocks noGrp="1"/>
          </p:cNvSpPr>
          <p:nvPr>
            <p:ph type="ctrTitle"/>
          </p:nvPr>
        </p:nvSpPr>
        <p:spPr>
          <a:xfrm>
            <a:off x="502920" y="2338690"/>
            <a:ext cx="8549640" cy="900111"/>
          </a:xfrm>
        </p:spPr>
        <p:txBody>
          <a:bodyPr/>
          <a:lstStyle/>
          <a:p>
            <a:r>
              <a:rPr lang="en-US" sz="4000" dirty="0"/>
              <a:t>Health Safety Net (HSN) Updates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Important</a:t>
            </a: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697524" y="1146065"/>
            <a:ext cx="8870950" cy="5798074"/>
          </a:xfrm>
        </p:spPr>
        <p:txBody>
          <a:bodyPr/>
          <a:lstStyle/>
          <a:p>
            <a:pPr>
              <a:buFont typeface="Arial" panose="020B0604020202020204" pitchFamily="34" charset="0"/>
              <a:buChar char="•"/>
            </a:pPr>
            <a:r>
              <a:rPr lang="en-US" sz="2400" dirty="0"/>
              <a:t>Please monitor your in-box as well as the HSN website regularly for updates regarding the HSN’s COVID-19 response</a:t>
            </a:r>
          </a:p>
          <a:p>
            <a:pPr>
              <a:buFont typeface="Arial" panose="020B0604020202020204" pitchFamily="34" charset="0"/>
              <a:buChar char="•"/>
            </a:pPr>
            <a:r>
              <a:rPr lang="en-US" sz="2400" dirty="0"/>
              <a:t>Please note that the HSN is the payer of last resort for Acute Care Hospitals and CHCs and providers should continue their diligent efforts to collect payment from other sources before submitting a claim to the HSN</a:t>
            </a:r>
          </a:p>
          <a:p>
            <a:pPr>
              <a:buFont typeface="Arial" panose="020B0604020202020204" pitchFamily="34" charset="0"/>
              <a:buChar char="•"/>
            </a:pPr>
            <a:r>
              <a:rPr lang="en-US" sz="2400" dirty="0"/>
              <a:t>Providers are encouraged to review the Populations Exempt from Collection Actions section of 101 CMR 613.08(3) and contact the HSN with any questions they might have</a:t>
            </a:r>
            <a:endParaRPr lang="en-US" sz="2200" dirty="0"/>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1</a:t>
            </a:fld>
            <a:endParaRPr lang="en-US" dirty="0"/>
          </a:p>
        </p:txBody>
      </p:sp>
    </p:spTree>
    <p:extLst>
      <p:ext uri="{BB962C8B-B14F-4D97-AF65-F5344CB8AC3E}">
        <p14:creationId xmlns:p14="http://schemas.microsoft.com/office/powerpoint/2010/main" val="1056195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55614"/>
            <a:ext cx="8932863" cy="545284"/>
          </a:xfrm>
        </p:spPr>
        <p:txBody>
          <a:bodyPr/>
          <a:lstStyle/>
          <a:p>
            <a:r>
              <a:rPr lang="en-US" sz="2800" dirty="0"/>
              <a:t>Agenda </a:t>
            </a:r>
            <a:br>
              <a:rPr lang="en-US" sz="2800" dirty="0"/>
            </a:br>
            <a:endParaRPr lang="en-US" sz="3600" dirty="0">
              <a:solidFill>
                <a:schemeClr val="accent1">
                  <a:lumMod val="60000"/>
                  <a:lumOff val="40000"/>
                </a:schemeClr>
              </a:solidFill>
            </a:endParaRPr>
          </a:p>
        </p:txBody>
      </p:sp>
      <p:sp>
        <p:nvSpPr>
          <p:cNvPr id="8" name="Content Placeholder 5"/>
          <p:cNvSpPr>
            <a:spLocks noGrp="1"/>
          </p:cNvSpPr>
          <p:nvPr>
            <p:ph idx="1"/>
          </p:nvPr>
        </p:nvSpPr>
        <p:spPr>
          <a:xfrm>
            <a:off x="588956" y="994888"/>
            <a:ext cx="8870950" cy="5830016"/>
          </a:xfrm>
        </p:spPr>
        <p:txBody>
          <a:bodyPr/>
          <a:lstStyle/>
          <a:p>
            <a:pPr marL="342900" indent="-342900">
              <a:lnSpc>
                <a:spcPct val="150000"/>
              </a:lnSpc>
              <a:spcBef>
                <a:spcPts val="0"/>
              </a:spcBef>
              <a:buFont typeface="Arial" panose="020B0604020202020204" pitchFamily="34" charset="0"/>
              <a:buChar char="•"/>
            </a:pPr>
            <a:r>
              <a:rPr lang="en-US" sz="2400" dirty="0"/>
              <a:t>Hospital Rate Setting</a:t>
            </a:r>
          </a:p>
          <a:p>
            <a:pPr marL="342900" indent="-342900">
              <a:lnSpc>
                <a:spcPct val="150000"/>
              </a:lnSpc>
              <a:spcBef>
                <a:spcPts val="0"/>
              </a:spcBef>
              <a:buFont typeface="Arial" panose="020B0604020202020204" pitchFamily="34" charset="0"/>
              <a:buChar char="•"/>
            </a:pPr>
            <a:r>
              <a:rPr lang="en-US" sz="2400" dirty="0"/>
              <a:t>HSN Regulation Updates</a:t>
            </a:r>
          </a:p>
          <a:p>
            <a:pPr marL="342900" indent="-342900">
              <a:lnSpc>
                <a:spcPct val="150000"/>
              </a:lnSpc>
              <a:spcBef>
                <a:spcPts val="0"/>
              </a:spcBef>
              <a:buFont typeface="Arial" panose="020B0604020202020204" pitchFamily="34" charset="0"/>
              <a:buChar char="•"/>
            </a:pPr>
            <a:r>
              <a:rPr lang="en-US" sz="2400" dirty="0"/>
              <a:t>340B Pharmacy Changes </a:t>
            </a:r>
          </a:p>
          <a:p>
            <a:pPr marL="342900" indent="-342900">
              <a:lnSpc>
                <a:spcPct val="150000"/>
              </a:lnSpc>
              <a:spcBef>
                <a:spcPts val="0"/>
              </a:spcBef>
              <a:buFont typeface="Arial" panose="020B0604020202020204" pitchFamily="34" charset="0"/>
              <a:buChar char="•"/>
            </a:pPr>
            <a:r>
              <a:rPr lang="en-US" sz="2400" dirty="0"/>
              <a:t>CHC Reprocessing</a:t>
            </a:r>
          </a:p>
          <a:p>
            <a:pPr marL="342900" indent="-342900">
              <a:lnSpc>
                <a:spcPct val="150000"/>
              </a:lnSpc>
              <a:spcBef>
                <a:spcPts val="0"/>
              </a:spcBef>
              <a:buFont typeface="Arial" panose="020B0604020202020204" pitchFamily="34" charset="0"/>
              <a:buChar char="•"/>
            </a:pPr>
            <a:r>
              <a:rPr lang="en-US" sz="2400" dirty="0"/>
              <a:t>Interim Recovery </a:t>
            </a:r>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2</a:t>
            </a:fld>
            <a:endParaRPr lang="en-US" dirty="0"/>
          </a:p>
        </p:txBody>
      </p:sp>
    </p:spTree>
    <p:extLst>
      <p:ext uri="{BB962C8B-B14F-4D97-AF65-F5344CB8AC3E}">
        <p14:creationId xmlns:p14="http://schemas.microsoft.com/office/powerpoint/2010/main" val="3328997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Hospital Rate Setting</a:t>
            </a: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458787" y="869338"/>
            <a:ext cx="9334917" cy="5798074"/>
          </a:xfrm>
        </p:spPr>
        <p:txBody>
          <a:bodyPr/>
          <a:lstStyle/>
          <a:p>
            <a:pPr>
              <a:buFont typeface="Arial" panose="020B0604020202020204" pitchFamily="34" charset="0"/>
              <a:buChar char="•"/>
            </a:pPr>
            <a:r>
              <a:rPr lang="en-US" sz="2400" dirty="0"/>
              <a:t>Due to some COVID-19 related delays, not all HSN FY21 schedules will be immediately available</a:t>
            </a:r>
          </a:p>
          <a:p>
            <a:pPr>
              <a:buFont typeface="Arial" panose="020B0604020202020204" pitchFamily="34" charset="0"/>
              <a:buChar char="•"/>
            </a:pPr>
            <a:r>
              <a:rPr lang="en-US" sz="2400" dirty="0"/>
              <a:t>The following schedules are currently available and will be distributed:</a:t>
            </a:r>
          </a:p>
          <a:p>
            <a:pPr lvl="1">
              <a:buFont typeface="Arial" panose="020B0604020202020204" pitchFamily="34" charset="0"/>
              <a:buChar char="•"/>
            </a:pPr>
            <a:r>
              <a:rPr lang="en-US" sz="2200" dirty="0"/>
              <a:t>Schedule A: Inpatient Medical and Psychiatric </a:t>
            </a:r>
          </a:p>
          <a:p>
            <a:pPr lvl="1">
              <a:buFont typeface="Arial" panose="020B0604020202020204" pitchFamily="34" charset="0"/>
              <a:buChar char="•"/>
            </a:pPr>
            <a:r>
              <a:rPr lang="en-US" sz="2200" dirty="0"/>
              <a:t>Schedule B: Payment on Account Factor </a:t>
            </a:r>
          </a:p>
          <a:p>
            <a:pPr lvl="1">
              <a:buFont typeface="Arial" panose="020B0604020202020204" pitchFamily="34" charset="0"/>
              <a:buChar char="•"/>
            </a:pPr>
            <a:r>
              <a:rPr lang="en-US" sz="2200" dirty="0"/>
              <a:t>Schedule C: Outpatient Rates</a:t>
            </a:r>
          </a:p>
          <a:p>
            <a:pPr lvl="1">
              <a:buFont typeface="Arial" panose="020B0604020202020204" pitchFamily="34" charset="0"/>
              <a:buChar char="•"/>
            </a:pPr>
            <a:r>
              <a:rPr lang="en-US" sz="2200" dirty="0"/>
              <a:t>Schedule D: Outpatient ERBD Rates</a:t>
            </a:r>
          </a:p>
          <a:p>
            <a:pPr>
              <a:buFont typeface="Arial" panose="020B0604020202020204" pitchFamily="34" charset="0"/>
              <a:buChar char="•"/>
            </a:pPr>
            <a:r>
              <a:rPr lang="en-US" sz="2400" dirty="0"/>
              <a:t>Please note that there is no information yet for Special Hospitals or Inpatient Rehabilitation facilities</a:t>
            </a:r>
            <a:endParaRPr lang="en-US" sz="2200" dirty="0"/>
          </a:p>
          <a:p>
            <a:pPr>
              <a:buFont typeface="Arial" panose="020B0604020202020204" pitchFamily="34" charset="0"/>
              <a:buChar char="•"/>
            </a:pPr>
            <a:r>
              <a:rPr lang="en-US" sz="2400" dirty="0"/>
              <a:t>For those schedules we are not able to update, the HSN will:</a:t>
            </a:r>
          </a:p>
          <a:p>
            <a:pPr lvl="1">
              <a:buFont typeface="Arial" panose="020B0604020202020204" pitchFamily="34" charset="0"/>
              <a:buChar char="•"/>
            </a:pPr>
            <a:r>
              <a:rPr lang="en-US" sz="2400" dirty="0"/>
              <a:t>Send the schedules/rates out as soon as possible and allow 30 days for facilities to comment</a:t>
            </a:r>
          </a:p>
          <a:p>
            <a:pPr lvl="1">
              <a:buFont typeface="Arial" panose="020B0604020202020204" pitchFamily="34" charset="0"/>
              <a:buChar char="•"/>
            </a:pPr>
            <a:r>
              <a:rPr lang="en-US" sz="2400" dirty="0"/>
              <a:t>Reprocess the claims once either the 30 day comment period has expired or we have heard back from all providers</a:t>
            </a:r>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3</a:t>
            </a:fld>
            <a:endParaRPr lang="en-US" dirty="0"/>
          </a:p>
        </p:txBody>
      </p:sp>
    </p:spTree>
    <p:extLst>
      <p:ext uri="{BB962C8B-B14F-4D97-AF65-F5344CB8AC3E}">
        <p14:creationId xmlns:p14="http://schemas.microsoft.com/office/powerpoint/2010/main" val="1879356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HSN Regulation Updates</a:t>
            </a: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697524" y="1146065"/>
            <a:ext cx="8870950" cy="5798074"/>
          </a:xfrm>
        </p:spPr>
        <p:txBody>
          <a:bodyPr/>
          <a:lstStyle/>
          <a:p>
            <a:pPr>
              <a:buFont typeface="Arial" panose="020B0604020202020204" pitchFamily="34" charset="0"/>
              <a:buChar char="•"/>
            </a:pPr>
            <a:r>
              <a:rPr lang="en-US" sz="2400" dirty="0"/>
              <a:t>HSN is in the process of proposing changes to the 101 CMR 613.00 and 614.00 regulations</a:t>
            </a:r>
          </a:p>
          <a:p>
            <a:pPr>
              <a:buFont typeface="Arial" panose="020B0604020202020204" pitchFamily="34" charset="0"/>
              <a:buChar char="•"/>
            </a:pPr>
            <a:r>
              <a:rPr lang="en-US" sz="2400" dirty="0"/>
              <a:t>These updates along with a public comment period will be posted to the HSN website</a:t>
            </a:r>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4</a:t>
            </a:fld>
            <a:endParaRPr lang="en-US" dirty="0"/>
          </a:p>
        </p:txBody>
      </p:sp>
    </p:spTree>
    <p:extLst>
      <p:ext uri="{BB962C8B-B14F-4D97-AF65-F5344CB8AC3E}">
        <p14:creationId xmlns:p14="http://schemas.microsoft.com/office/powerpoint/2010/main" val="3374918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340B Pharmacy Changes (slide 1 of 2)</a:t>
            </a: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697524" y="1146065"/>
            <a:ext cx="8870950" cy="5798074"/>
          </a:xfrm>
        </p:spPr>
        <p:txBody>
          <a:bodyPr/>
          <a:lstStyle/>
          <a:p>
            <a:pPr>
              <a:buFont typeface="Arial" panose="020B0604020202020204" pitchFamily="34" charset="0"/>
              <a:buChar char="•"/>
            </a:pPr>
            <a:r>
              <a:rPr lang="en-US" sz="2400" dirty="0"/>
              <a:t>Recent changes in the pharmaceutical industry have created barriers for contracted pharmacies to obtain certain 340B drugs</a:t>
            </a:r>
          </a:p>
          <a:p>
            <a:pPr>
              <a:buFont typeface="Arial" panose="020B0604020202020204" pitchFamily="34" charset="0"/>
              <a:buChar char="•"/>
            </a:pPr>
            <a:r>
              <a:rPr lang="en-US" sz="2400" dirty="0"/>
              <a:t>In order to ensure patient access to these drugs, the Health Safety Net will allow Health Safety Net providers and their contract pharmacies to utilize non-340B stock to fill prescriptions for their Health Safety Net patients for drugs that are 340B-eligible but that are no longer available for purchase by the contract pharmacy at 340B price  </a:t>
            </a:r>
          </a:p>
          <a:p>
            <a:pPr>
              <a:buFont typeface="Arial" panose="020B0604020202020204" pitchFamily="34" charset="0"/>
              <a:buChar char="•"/>
            </a:pPr>
            <a:r>
              <a:rPr lang="en-US" sz="2400" dirty="0"/>
              <a:t>Such non-340B stock must be billed to the Health Safety Net at Actual Acquisition Cost</a:t>
            </a:r>
          </a:p>
          <a:p>
            <a:pPr>
              <a:buFont typeface="Arial" panose="020B0604020202020204" pitchFamily="34" charset="0"/>
              <a:buChar char="•"/>
            </a:pPr>
            <a:r>
              <a:rPr lang="en-US" sz="2400" dirty="0"/>
              <a:t>Dispensing fee will be added per 101 CMR 613</a:t>
            </a:r>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5</a:t>
            </a:fld>
            <a:endParaRPr lang="en-US" dirty="0"/>
          </a:p>
        </p:txBody>
      </p:sp>
    </p:spTree>
    <p:extLst>
      <p:ext uri="{BB962C8B-B14F-4D97-AF65-F5344CB8AC3E}">
        <p14:creationId xmlns:p14="http://schemas.microsoft.com/office/powerpoint/2010/main" val="3035575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340B Pharmacy Changes (slide 2 of 2)</a:t>
            </a: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697524" y="1146065"/>
            <a:ext cx="8870950" cy="5798074"/>
          </a:xfrm>
        </p:spPr>
        <p:txBody>
          <a:bodyPr/>
          <a:lstStyle/>
          <a:p>
            <a:pPr marL="342900" lvl="0" indent="-342900" defTabSz="914400">
              <a:spcBef>
                <a:spcPct val="30000"/>
              </a:spcBef>
              <a:buFont typeface="Arial" panose="020B0604020202020204" pitchFamily="34" charset="0"/>
              <a:buChar char="•"/>
              <a:defRPr/>
            </a:pPr>
            <a:r>
              <a:rPr lang="en-US" sz="2400" kern="1200" dirty="0"/>
              <a:t>The Health Safety Net will continue to require that 340B Providers submit only 340B claims to the Health Safety Net for 340B-eligible prescriptions provided to Health Safety Net patients  </a:t>
            </a:r>
          </a:p>
          <a:p>
            <a:pPr marL="342900" lvl="0" indent="-342900" defTabSz="914400">
              <a:spcBef>
                <a:spcPct val="30000"/>
              </a:spcBef>
              <a:buFont typeface="Arial" panose="020B0604020202020204" pitchFamily="34" charset="0"/>
              <a:buChar char="•"/>
              <a:defRPr/>
            </a:pPr>
            <a:r>
              <a:rPr lang="en-US" sz="2400" kern="1200" dirty="0"/>
              <a:t>Health Safety Net contract pharmacies must continue to utilize 340B drugs that are in stock or available for purchase at 340B price when filling prescriptions for Health Safety Net patients   </a:t>
            </a:r>
          </a:p>
          <a:p>
            <a:pPr marL="342900" lvl="0" indent="-342900" defTabSz="914400">
              <a:spcBef>
                <a:spcPct val="30000"/>
              </a:spcBef>
              <a:buFont typeface="Arial" panose="020B0604020202020204" pitchFamily="34" charset="0"/>
              <a:buChar char="•"/>
              <a:defRPr/>
            </a:pPr>
            <a:r>
              <a:rPr lang="en-US" sz="2400" kern="1200" dirty="0"/>
              <a:t>A 340B provider that operates both a 340B pharmacy and retail pharmacy must fill prescriptions for any Health Safety Net patient</a:t>
            </a:r>
            <a:r>
              <a:rPr lang="en-US" sz="2400" dirty="0"/>
              <a:t> </a:t>
            </a:r>
            <a:r>
              <a:rPr lang="en-US" sz="2400" kern="1200" dirty="0"/>
              <a:t> </a:t>
            </a:r>
          </a:p>
          <a:p>
            <a:endParaRPr lang="en-US" sz="2400" dirty="0"/>
          </a:p>
          <a:p>
            <a:pPr>
              <a:buFont typeface="Arial" panose="020B0604020202020204" pitchFamily="34" charset="0"/>
              <a:buChar char="•"/>
            </a:pPr>
            <a:endParaRPr lang="en-US" sz="2400" dirty="0"/>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6</a:t>
            </a:fld>
            <a:endParaRPr lang="en-US" dirty="0"/>
          </a:p>
        </p:txBody>
      </p:sp>
    </p:spTree>
    <p:extLst>
      <p:ext uri="{BB962C8B-B14F-4D97-AF65-F5344CB8AC3E}">
        <p14:creationId xmlns:p14="http://schemas.microsoft.com/office/powerpoint/2010/main" val="2869923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CHC Reprocessing</a:t>
            </a: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697524" y="1146065"/>
            <a:ext cx="8870950" cy="5798074"/>
          </a:xfrm>
        </p:spPr>
        <p:txBody>
          <a:bodyPr/>
          <a:lstStyle/>
          <a:p>
            <a:pPr>
              <a:buFont typeface="Arial" panose="020B0604020202020204" pitchFamily="34" charset="0"/>
              <a:buChar char="•"/>
            </a:pPr>
            <a:r>
              <a:rPr lang="en-US" sz="2400" dirty="0"/>
              <a:t>In January 2021, the HSN will be reprocessing claims for the following CPT codes:  </a:t>
            </a:r>
          </a:p>
          <a:p>
            <a:pPr lvl="1">
              <a:buFont typeface="Arial" panose="020B0604020202020204" pitchFamily="34" charset="0"/>
              <a:buChar char="•"/>
            </a:pPr>
            <a:r>
              <a:rPr lang="en-US" sz="2400" dirty="0"/>
              <a:t>Price adjustments for J7296, J7297, J7298, and J1050</a:t>
            </a:r>
          </a:p>
          <a:p>
            <a:pPr lvl="1">
              <a:buFont typeface="Arial" panose="020B0604020202020204" pitchFamily="34" charset="0"/>
              <a:buChar char="•"/>
            </a:pPr>
            <a:r>
              <a:rPr lang="en-US" sz="2400" dirty="0"/>
              <a:t>Removal of J7301</a:t>
            </a:r>
          </a:p>
          <a:p>
            <a:pPr lvl="1">
              <a:buFont typeface="Arial" panose="020B0604020202020204" pitchFamily="34" charset="0"/>
              <a:buChar char="•"/>
            </a:pPr>
            <a:r>
              <a:rPr lang="en-US" sz="2400" dirty="0"/>
              <a:t>CHC Secondary Over and Underpayments</a:t>
            </a:r>
          </a:p>
          <a:p>
            <a:pPr>
              <a:buFont typeface="Arial" panose="020B0604020202020204" pitchFamily="34" charset="0"/>
              <a:buChar char="•"/>
            </a:pPr>
            <a:r>
              <a:rPr lang="en-US" sz="2400" dirty="0"/>
              <a:t>HSN will notify providers in the near future</a:t>
            </a:r>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7</a:t>
            </a:fld>
            <a:endParaRPr lang="en-US" dirty="0"/>
          </a:p>
        </p:txBody>
      </p:sp>
    </p:spTree>
    <p:extLst>
      <p:ext uri="{BB962C8B-B14F-4D97-AF65-F5344CB8AC3E}">
        <p14:creationId xmlns:p14="http://schemas.microsoft.com/office/powerpoint/2010/main" val="851072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Shingles Vaccine Update</a:t>
            </a: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697524" y="1146065"/>
            <a:ext cx="8870950" cy="5798074"/>
          </a:xfrm>
        </p:spPr>
        <p:txBody>
          <a:bodyPr/>
          <a:lstStyle/>
          <a:p>
            <a:pPr>
              <a:buFont typeface="Arial" panose="020B0604020202020204" pitchFamily="34" charset="0"/>
              <a:buChar char="•"/>
            </a:pPr>
            <a:r>
              <a:rPr lang="en-US" sz="2400" dirty="0"/>
              <a:t>The Health Safety Net will now allow CHCs to bill for Shingrix, the new zoster vaccine (CPT 90750)</a:t>
            </a:r>
          </a:p>
          <a:p>
            <a:pPr>
              <a:buFont typeface="Arial" panose="020B0604020202020204" pitchFamily="34" charset="0"/>
              <a:buChar char="•"/>
            </a:pPr>
            <a:r>
              <a:rPr lang="en-US" sz="2400" dirty="0"/>
              <a:t>This vaccine will be reimbursed at $112.38</a:t>
            </a:r>
          </a:p>
          <a:p>
            <a:pPr marL="0" indent="0"/>
            <a:r>
              <a:rPr lang="en-US" sz="2400" dirty="0"/>
              <a:t> </a:t>
            </a:r>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8</a:t>
            </a:fld>
            <a:endParaRPr lang="en-US" dirty="0"/>
          </a:p>
        </p:txBody>
      </p:sp>
    </p:spTree>
    <p:extLst>
      <p:ext uri="{BB962C8B-B14F-4D97-AF65-F5344CB8AC3E}">
        <p14:creationId xmlns:p14="http://schemas.microsoft.com/office/powerpoint/2010/main" val="1473863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Interim Payment Reconciliation</a:t>
            </a: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697524" y="1146065"/>
            <a:ext cx="8870950" cy="5798074"/>
          </a:xfrm>
        </p:spPr>
        <p:txBody>
          <a:bodyPr/>
          <a:lstStyle/>
          <a:p>
            <a:pPr>
              <a:buFont typeface="Arial" panose="020B0604020202020204" pitchFamily="34" charset="0"/>
              <a:buChar char="•"/>
            </a:pPr>
            <a:r>
              <a:rPr lang="en-US" sz="2400" dirty="0"/>
              <a:t>Interim payment recovery began with the August 2020 pay cycle </a:t>
            </a:r>
          </a:p>
          <a:p>
            <a:pPr>
              <a:buFont typeface="Arial" panose="020B0604020202020204" pitchFamily="34" charset="0"/>
              <a:buChar char="•"/>
            </a:pPr>
            <a:r>
              <a:rPr lang="en-US" sz="2400" dirty="0"/>
              <a:t>During interim payment recovery, a provider’s monthly payment will be reduced by a calculated recovery amount to reflect the payments made during interim payment periods</a:t>
            </a:r>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9</a:t>
            </a:fld>
            <a:endParaRPr lang="en-US" dirty="0"/>
          </a:p>
        </p:txBody>
      </p:sp>
    </p:spTree>
    <p:extLst>
      <p:ext uri="{BB962C8B-B14F-4D97-AF65-F5344CB8AC3E}">
        <p14:creationId xmlns:p14="http://schemas.microsoft.com/office/powerpoint/2010/main" val="2802885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Interim Payment Reconciliation: Acute Hospitals</a:t>
            </a: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697524" y="1146065"/>
            <a:ext cx="8870950" cy="5798074"/>
          </a:xfrm>
        </p:spPr>
        <p:txBody>
          <a:bodyPr/>
          <a:lstStyle/>
          <a:p>
            <a:pPr>
              <a:buFont typeface="Arial" panose="020B0604020202020204" pitchFamily="34" charset="0"/>
              <a:buChar char="•"/>
            </a:pPr>
            <a:r>
              <a:rPr lang="en-US" sz="2400" dirty="0"/>
              <a:t>For each recovery month the interim payment recovery amount is determined by comparing a provider’s monthly demand, based on claims submitted to MassHealth, POPS (for pharmacy claims), or DentaQuest (for dental claims), and the monthly interim payment balance</a:t>
            </a:r>
          </a:p>
          <a:p>
            <a:pPr lvl="1">
              <a:buFont typeface="Arial" panose="020B0604020202020204" pitchFamily="34" charset="0"/>
              <a:buChar char="•"/>
            </a:pPr>
            <a:r>
              <a:rPr lang="en-US" sz="2200" dirty="0"/>
              <a:t>If monthly demand is less than 2 times the one-month interim payment amount, then the recovery will be equal to half of monthly demand), up to the amount of the remaining interim payment balance</a:t>
            </a:r>
          </a:p>
          <a:p>
            <a:pPr lvl="1">
              <a:buFont typeface="Arial" panose="020B0604020202020204" pitchFamily="34" charset="0"/>
              <a:buChar char="•"/>
            </a:pPr>
            <a:r>
              <a:rPr lang="en-US" sz="2200" dirty="0"/>
              <a:t>If monthly demand is greater than or equal to 2 times the one-month interim payment amount, then the recovery will be equal to monthly demand minus the one-month interim payment amount, up to the amount of the remaining interim payment balance. </a:t>
            </a:r>
          </a:p>
          <a:p>
            <a:pPr>
              <a:buFont typeface="Arial" panose="020B0604020202020204" pitchFamily="34" charset="0"/>
              <a:buChar char="•"/>
            </a:pPr>
            <a:r>
              <a:rPr lang="en-US" sz="2400" dirty="0"/>
              <a:t>The HSN will continue with the recovery formula until the entire interim payment balance has been recovered</a:t>
            </a:r>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10</a:t>
            </a:fld>
            <a:endParaRPr lang="en-US" dirty="0"/>
          </a:p>
        </p:txBody>
      </p:sp>
    </p:spTree>
    <p:extLst>
      <p:ext uri="{BB962C8B-B14F-4D97-AF65-F5344CB8AC3E}">
        <p14:creationId xmlns:p14="http://schemas.microsoft.com/office/powerpoint/2010/main" val="2559845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Interim Payment Reconciliation: CHCs</a:t>
            </a: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697524" y="1146065"/>
            <a:ext cx="8870950" cy="5798074"/>
          </a:xfrm>
        </p:spPr>
        <p:txBody>
          <a:bodyPr/>
          <a:lstStyle/>
          <a:p>
            <a:pPr>
              <a:buFont typeface="Arial" panose="020B0604020202020204" pitchFamily="34" charset="0"/>
              <a:buChar char="•"/>
            </a:pPr>
            <a:r>
              <a:rPr lang="en-US" sz="2400" dirty="0"/>
              <a:t>For each recovery month the interim payment recovery amount is determined by comparing a provider’s monthly demand based on claims submitted to MassHealth, POPS (for pharmacy claims), or DentaQuest (for dental claims), and the monthly interim payment balance</a:t>
            </a:r>
          </a:p>
          <a:p>
            <a:pPr lvl="1">
              <a:buFont typeface="Arial" panose="020B0604020202020204" pitchFamily="34" charset="0"/>
              <a:buChar char="•"/>
            </a:pPr>
            <a:r>
              <a:rPr lang="en-US" sz="2200" dirty="0"/>
              <a:t>If monthly demand is less than 2 times the one-month interim payment amount, then the recovery will be equal to half of monthly demand), up to the amount of the remaining interim payment balance</a:t>
            </a:r>
          </a:p>
          <a:p>
            <a:pPr lvl="1">
              <a:buFont typeface="Arial" panose="020B0604020202020204" pitchFamily="34" charset="0"/>
              <a:buChar char="•"/>
            </a:pPr>
            <a:r>
              <a:rPr lang="en-US" sz="2200" dirty="0"/>
              <a:t>If monthly demand is greater than or equal to 2 times the one-month interim payment amount, then the recovery will be equal to monthly demand minus the one-month interim payment amount, up to the amount of the remaining interim payment balance.</a:t>
            </a:r>
          </a:p>
          <a:p>
            <a:pPr>
              <a:buFont typeface="Arial" panose="020B0604020202020204" pitchFamily="34" charset="0"/>
              <a:buChar char="•"/>
            </a:pPr>
            <a:r>
              <a:rPr lang="en-US" sz="2400" dirty="0"/>
              <a:t>The HSN will continue with the recovery formula until the entire interim payment balance has been recovered</a:t>
            </a:r>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11</a:t>
            </a:fld>
            <a:endParaRPr lang="en-US" dirty="0"/>
          </a:p>
        </p:txBody>
      </p:sp>
    </p:spTree>
    <p:extLst>
      <p:ext uri="{BB962C8B-B14F-4D97-AF65-F5344CB8AC3E}">
        <p14:creationId xmlns:p14="http://schemas.microsoft.com/office/powerpoint/2010/main" val="369685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5339" y="2932917"/>
            <a:ext cx="8548687" cy="1544638"/>
          </a:xfrm>
        </p:spPr>
        <p:txBody>
          <a:bodyPr/>
          <a:lstStyle/>
          <a:p>
            <a:pPr algn="ctr"/>
            <a:r>
              <a:rPr lang="en-US" dirty="0"/>
              <a:t>Questions?</a:t>
            </a:r>
          </a:p>
        </p:txBody>
      </p:sp>
      <p:sp>
        <p:nvSpPr>
          <p:cNvPr id="4" name="Slide Number Placeholder 3"/>
          <p:cNvSpPr>
            <a:spLocks noGrp="1"/>
          </p:cNvSpPr>
          <p:nvPr>
            <p:ph type="sldNum" sz="quarter" idx="10"/>
          </p:nvPr>
        </p:nvSpPr>
        <p:spPr/>
        <p:txBody>
          <a:bodyPr/>
          <a:lstStyle/>
          <a:p>
            <a:pPr>
              <a:defRPr/>
            </a:pPr>
            <a:fld id="{994ED83A-D6B7-435B-9E83-2EEC02AAA15A}" type="slidenum">
              <a:rPr lang="en-US" smtClean="0"/>
              <a:pPr>
                <a:defRPr/>
              </a:pPr>
              <a:t>12</a:t>
            </a:fld>
            <a:endParaRPr lang="en-US" dirty="0"/>
          </a:p>
        </p:txBody>
      </p:sp>
    </p:spTree>
    <p:extLst>
      <p:ext uri="{BB962C8B-B14F-4D97-AF65-F5344CB8AC3E}">
        <p14:creationId xmlns:p14="http://schemas.microsoft.com/office/powerpoint/2010/main" val="633277495"/>
      </p:ext>
    </p:extLst>
  </p:cSld>
  <p:clrMapOvr>
    <a:masterClrMapping/>
  </p:clrMapOvr>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DCFE5"/>
      </a:hlink>
      <a:folHlink>
        <a:srgbClr val="FFC361"/>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DCFE5"/>
        </a:hlink>
        <a:folHlink>
          <a:srgbClr val="FFC361"/>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BDCFE5"/>
        </a:hlink>
        <a:folHlink>
          <a:srgbClr val="FFC361"/>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HCFP Default Template_v6-25-08">
  <a:themeElements>
    <a:clrScheme name="Custom 1">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3B6395"/>
      </a:hlink>
      <a:folHlink>
        <a:srgbClr val="1D314A"/>
      </a:folHlink>
    </a:clrScheme>
    <a:fontScheme name="DHCFP Default Template_v6-25-08">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lnDef>
  </a:objectDefaults>
  <a:extraClrSchemeLst>
    <a:extraClrScheme>
      <a:clrScheme name="DHCFP Default Template_v6-25-08 1">
        <a:dk1>
          <a:srgbClr val="0066CC"/>
        </a:dk1>
        <a:lt1>
          <a:srgbClr val="FFFFFF"/>
        </a:lt1>
        <a:dk2>
          <a:srgbClr val="0066CC"/>
        </a:dk2>
        <a:lt2>
          <a:srgbClr val="808080"/>
        </a:lt2>
        <a:accent1>
          <a:srgbClr val="0066CC"/>
        </a:accent1>
        <a:accent2>
          <a:srgbClr val="66CC99"/>
        </a:accent2>
        <a:accent3>
          <a:srgbClr val="FFFFFF"/>
        </a:accent3>
        <a:accent4>
          <a:srgbClr val="0056AE"/>
        </a:accent4>
        <a:accent5>
          <a:srgbClr val="AAB8E2"/>
        </a:accent5>
        <a:accent6>
          <a:srgbClr val="5CB98A"/>
        </a:accent6>
        <a:hlink>
          <a:srgbClr val="99CCFF"/>
        </a:hlink>
        <a:folHlink>
          <a:srgbClr val="FFCE7B"/>
        </a:folHlink>
      </a:clrScheme>
      <a:clrMap bg1="lt1" tx1="dk1" bg2="lt2" tx2="dk2" accent1="accent1" accent2="accent2" accent3="accent3" accent4="accent4" accent5="accent5" accent6="accent6" hlink="hlink" folHlink="folHlink"/>
    </a:extraClrScheme>
    <a:extraClrScheme>
      <a:clrScheme name="DHCFP Default Template_v6-25-08 1">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DCFE5"/>
        </a:hlink>
        <a:folHlink>
          <a:srgbClr val="FFC361"/>
        </a:folHlink>
      </a:clrScheme>
      <a:clrMap bg1="lt1" tx1="dk1" bg2="lt2" tx2="dk2" accent1="accent1" accent2="accent2" accent3="accent3" accent4="accent4" accent5="accent5" accent6="accent6" hlink="hlink" folHlink="folHlink"/>
    </a:extraClrScheme>
    <a:extraClrScheme>
      <a:clrScheme name="DHCFP Default Template_v6-25-08 2">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BDCFE5"/>
        </a:hlink>
        <a:folHlink>
          <a:srgbClr val="FFC361"/>
        </a:folHlink>
      </a:clrScheme>
      <a:clrMap bg1="lt1" tx1="dk1" bg2="lt2" tx2="dk2" accent1="accent1" accent2="accent2" accent3="accent3" accent4="accent4" accent5="accent5" accent6="accent6" hlink="hlink" folHlink="folHlink"/>
    </a:extraClrScheme>
    <a:extraClrScheme>
      <a:clrScheme name="DHCFP Default Template_v6-25-08 3">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DHCFP Default Template_v6-25-08 4">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Content Slides">
  <a:themeElements>
    <a:clrScheme name="1_Content Slides 12">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DCFE5"/>
      </a:hlink>
      <a:folHlink>
        <a:srgbClr val="FFC361"/>
      </a:folHlink>
    </a:clrScheme>
    <a:fontScheme name="1_Content Slides">
      <a:majorFont>
        <a:latin typeface="Arial"/>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lnDef>
  </a:objectDefaults>
  <a:extraClrSchemeLst>
    <a:extraClrScheme>
      <a:clrScheme name="1_Content Slides 1">
        <a:dk1>
          <a:srgbClr val="000000"/>
        </a:dk1>
        <a:lt1>
          <a:srgbClr val="FFFFFF"/>
        </a:lt1>
        <a:dk2>
          <a:srgbClr val="000000"/>
        </a:dk2>
        <a:lt2>
          <a:srgbClr val="808080"/>
        </a:lt2>
        <a:accent1>
          <a:srgbClr val="0066CC"/>
        </a:accent1>
        <a:accent2>
          <a:srgbClr val="66CC99"/>
        </a:accent2>
        <a:accent3>
          <a:srgbClr val="FFFFFF"/>
        </a:accent3>
        <a:accent4>
          <a:srgbClr val="000000"/>
        </a:accent4>
        <a:accent5>
          <a:srgbClr val="AAB8E2"/>
        </a:accent5>
        <a:accent6>
          <a:srgbClr val="5CB98A"/>
        </a:accent6>
        <a:hlink>
          <a:srgbClr val="99CCFF"/>
        </a:hlink>
        <a:folHlink>
          <a:srgbClr val="FFCE7B"/>
        </a:folHlink>
      </a:clrScheme>
      <a:clrMap bg1="lt1" tx1="dk1" bg2="lt2" tx2="dk2" accent1="accent1" accent2="accent2" accent3="accent3" accent4="accent4" accent5="accent5" accent6="accent6" hlink="hlink" folHlink="folHlink"/>
    </a:extraClrScheme>
    <a:extraClrScheme>
      <a:clrScheme name="1_Content Slides 2">
        <a:dk1>
          <a:srgbClr val="000000"/>
        </a:dk1>
        <a:lt1>
          <a:srgbClr val="FFFFFF"/>
        </a:lt1>
        <a:dk2>
          <a:srgbClr val="1F497D"/>
        </a:dk2>
        <a:lt2>
          <a:srgbClr val="EEECE1"/>
        </a:lt2>
        <a:accent1>
          <a:srgbClr val="4F81BD"/>
        </a:accent1>
        <a:accent2>
          <a:srgbClr val="F39031"/>
        </a:accent2>
        <a:accent3>
          <a:srgbClr val="FFFFFF"/>
        </a:accent3>
        <a:accent4>
          <a:srgbClr val="000000"/>
        </a:accent4>
        <a:accent5>
          <a:srgbClr val="B2C1DB"/>
        </a:accent5>
        <a:accent6>
          <a:srgbClr val="DC822B"/>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1_Content Slides 3">
        <a:dk1>
          <a:srgbClr val="000000"/>
        </a:dk1>
        <a:lt1>
          <a:srgbClr val="FFFFFF"/>
        </a:lt1>
        <a:dk2>
          <a:srgbClr val="1F497D"/>
        </a:dk2>
        <a:lt2>
          <a:srgbClr val="EEECE1"/>
        </a:lt2>
        <a:accent1>
          <a:srgbClr val="4F81BD"/>
        </a:accent1>
        <a:accent2>
          <a:srgbClr val="78A22F"/>
        </a:accent2>
        <a:accent3>
          <a:srgbClr val="FFFFFF"/>
        </a:accent3>
        <a:accent4>
          <a:srgbClr val="000000"/>
        </a:accent4>
        <a:accent5>
          <a:srgbClr val="B2C1DB"/>
        </a:accent5>
        <a:accent6>
          <a:srgbClr val="6C922A"/>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1_Content Slides 4">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1_Content Slides 5">
        <a:dk1>
          <a:srgbClr val="000000"/>
        </a:dk1>
        <a:lt1>
          <a:srgbClr val="FFFFFF"/>
        </a:lt1>
        <a:dk2>
          <a:srgbClr val="000000"/>
        </a:dk2>
        <a:lt2>
          <a:srgbClr val="808080"/>
        </a:lt2>
        <a:accent1>
          <a:srgbClr val="4F81BD"/>
        </a:accent1>
        <a:accent2>
          <a:srgbClr val="F39031"/>
        </a:accent2>
        <a:accent3>
          <a:srgbClr val="FFFFFF"/>
        </a:accent3>
        <a:accent4>
          <a:srgbClr val="000000"/>
        </a:accent4>
        <a:accent5>
          <a:srgbClr val="B2C1DB"/>
        </a:accent5>
        <a:accent6>
          <a:srgbClr val="DC822B"/>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1_Content Slides 6">
        <a:dk1>
          <a:srgbClr val="000000"/>
        </a:dk1>
        <a:lt1>
          <a:srgbClr val="FFFFFF"/>
        </a:lt1>
        <a:dk2>
          <a:srgbClr val="FFFFFF"/>
        </a:dk2>
        <a:lt2>
          <a:srgbClr val="808080"/>
        </a:lt2>
        <a:accent1>
          <a:srgbClr val="0066CC"/>
        </a:accent1>
        <a:accent2>
          <a:srgbClr val="66CC99"/>
        </a:accent2>
        <a:accent3>
          <a:srgbClr val="FFFFFF"/>
        </a:accent3>
        <a:accent4>
          <a:srgbClr val="000000"/>
        </a:accent4>
        <a:accent5>
          <a:srgbClr val="AAB8E2"/>
        </a:accent5>
        <a:accent6>
          <a:srgbClr val="5CB98A"/>
        </a:accent6>
        <a:hlink>
          <a:srgbClr val="99CCFF"/>
        </a:hlink>
        <a:folHlink>
          <a:srgbClr val="FFCE7B"/>
        </a:folHlink>
      </a:clrScheme>
      <a:clrMap bg1="lt1" tx1="dk1" bg2="lt2" tx2="dk2" accent1="accent1" accent2="accent2" accent3="accent3" accent4="accent4" accent5="accent5" accent6="accent6" hlink="hlink" folHlink="folHlink"/>
    </a:extraClrScheme>
    <a:extraClrScheme>
      <a:clrScheme name="1_Content Slides 7">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1_Content Slides 8">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FFC885"/>
        </a:hlink>
        <a:folHlink>
          <a:srgbClr val="800080"/>
        </a:folHlink>
      </a:clrScheme>
      <a:clrMap bg1="lt1" tx1="dk1" bg2="lt2" tx2="dk2" accent1="accent1" accent2="accent2" accent3="accent3" accent4="accent4" accent5="accent5" accent6="accent6" hlink="hlink" folHlink="folHlink"/>
    </a:extraClrScheme>
    <a:extraClrScheme>
      <a:clrScheme name="1_Content Slides 9">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4C9E2"/>
        </a:hlink>
        <a:folHlink>
          <a:srgbClr val="FFCE7F"/>
        </a:folHlink>
      </a:clrScheme>
      <a:clrMap bg1="lt1" tx1="dk1" bg2="lt2" tx2="dk2" accent1="accent1" accent2="accent2" accent3="accent3" accent4="accent4" accent5="accent5" accent6="accent6" hlink="hlink" folHlink="folHlink"/>
    </a:extraClrScheme>
    <a:extraClrScheme>
      <a:clrScheme name="1_Content Slides 10">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4C9E2"/>
        </a:hlink>
        <a:folHlink>
          <a:srgbClr val="FFC361"/>
        </a:folHlink>
      </a:clrScheme>
      <a:clrMap bg1="lt1" tx1="dk1" bg2="lt2" tx2="dk2" accent1="accent1" accent2="accent2" accent3="accent3" accent4="accent4" accent5="accent5" accent6="accent6" hlink="hlink" folHlink="folHlink"/>
    </a:extraClrScheme>
    <a:extraClrScheme>
      <a:clrScheme name="1_Content Slides 11">
        <a:dk1>
          <a:srgbClr val="000000"/>
        </a:dk1>
        <a:lt1>
          <a:srgbClr val="FFFFFF"/>
        </a:lt1>
        <a:dk2>
          <a:srgbClr val="000000"/>
        </a:dk2>
        <a:lt2>
          <a:srgbClr val="808080"/>
        </a:lt2>
        <a:accent1>
          <a:srgbClr val="005596"/>
        </a:accent1>
        <a:accent2>
          <a:srgbClr val="78A22F"/>
        </a:accent2>
        <a:accent3>
          <a:srgbClr val="FFFFFF"/>
        </a:accent3>
        <a:accent4>
          <a:srgbClr val="000000"/>
        </a:accent4>
        <a:accent5>
          <a:srgbClr val="AAB4C9"/>
        </a:accent5>
        <a:accent6>
          <a:srgbClr val="6C922A"/>
        </a:accent6>
        <a:hlink>
          <a:srgbClr val="B4C9E2"/>
        </a:hlink>
        <a:folHlink>
          <a:srgbClr val="FFC361"/>
        </a:folHlink>
      </a:clrScheme>
      <a:clrMap bg1="lt1" tx1="dk1" bg2="lt2" tx2="dk2" accent1="accent1" accent2="accent2" accent3="accent3" accent4="accent4" accent5="accent5" accent6="accent6" hlink="hlink" folHlink="folHlink"/>
    </a:extraClrScheme>
    <a:extraClrScheme>
      <a:clrScheme name="1_Content Slides 12">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DCFE5"/>
        </a:hlink>
        <a:folHlink>
          <a:srgbClr val="FFC361"/>
        </a:folHlink>
      </a:clrScheme>
      <a:clrMap bg1="lt1" tx1="dk1" bg2="lt2" tx2="dk2" accent1="accent1" accent2="accent2" accent3="accent3" accent4="accent4" accent5="accent5" accent6="accent6" hlink="hlink" folHlink="folHlink"/>
    </a:extraClrScheme>
    <a:extraClrScheme>
      <a:clrScheme name="1_Content Slides 13">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BDCFE5"/>
        </a:hlink>
        <a:folHlink>
          <a:srgbClr val="FFC361"/>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Content Slides">
  <a:themeElements>
    <a:clrScheme name="2_Content Slides 11">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DCFE5"/>
      </a:hlink>
      <a:folHlink>
        <a:srgbClr val="FFC361"/>
      </a:folHlink>
    </a:clrScheme>
    <a:fontScheme name="2_Content Slides">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lnDef>
  </a:objectDefaults>
  <a:extraClrSchemeLst>
    <a:extraClrScheme>
      <a:clrScheme name="2_Content Slides 1">
        <a:dk1>
          <a:srgbClr val="000000"/>
        </a:dk1>
        <a:lt1>
          <a:srgbClr val="FFFFFF"/>
        </a:lt1>
        <a:dk2>
          <a:srgbClr val="FFFFFF"/>
        </a:dk2>
        <a:lt2>
          <a:srgbClr val="EEECE1"/>
        </a:lt2>
        <a:accent1>
          <a:srgbClr val="4F81BD"/>
        </a:accent1>
        <a:accent2>
          <a:srgbClr val="78A22F"/>
        </a:accent2>
        <a:accent3>
          <a:srgbClr val="FFFFFF"/>
        </a:accent3>
        <a:accent4>
          <a:srgbClr val="000000"/>
        </a:accent4>
        <a:accent5>
          <a:srgbClr val="B2C1DB"/>
        </a:accent5>
        <a:accent6>
          <a:srgbClr val="6C922A"/>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2_Content Slides 2">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2_Content Slides 3">
        <a:dk1>
          <a:srgbClr val="000000"/>
        </a:dk1>
        <a:lt1>
          <a:srgbClr val="FFFFFF"/>
        </a:lt1>
        <a:dk2>
          <a:srgbClr val="000000"/>
        </a:dk2>
        <a:lt2>
          <a:srgbClr val="808080"/>
        </a:lt2>
        <a:accent1>
          <a:srgbClr val="4F81BD"/>
        </a:accent1>
        <a:accent2>
          <a:srgbClr val="F39031"/>
        </a:accent2>
        <a:accent3>
          <a:srgbClr val="FFFFFF"/>
        </a:accent3>
        <a:accent4>
          <a:srgbClr val="000000"/>
        </a:accent4>
        <a:accent5>
          <a:srgbClr val="B2C1DB"/>
        </a:accent5>
        <a:accent6>
          <a:srgbClr val="DC822B"/>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2_Content Slides 4">
        <a:dk1>
          <a:srgbClr val="000000"/>
        </a:dk1>
        <a:lt1>
          <a:srgbClr val="FFFFFF"/>
        </a:lt1>
        <a:dk2>
          <a:srgbClr val="FFFFFF"/>
        </a:dk2>
        <a:lt2>
          <a:srgbClr val="808080"/>
        </a:lt2>
        <a:accent1>
          <a:srgbClr val="0066CC"/>
        </a:accent1>
        <a:accent2>
          <a:srgbClr val="66CC99"/>
        </a:accent2>
        <a:accent3>
          <a:srgbClr val="FFFFFF"/>
        </a:accent3>
        <a:accent4>
          <a:srgbClr val="000000"/>
        </a:accent4>
        <a:accent5>
          <a:srgbClr val="AAB8E2"/>
        </a:accent5>
        <a:accent6>
          <a:srgbClr val="5CB98A"/>
        </a:accent6>
        <a:hlink>
          <a:srgbClr val="99CCFF"/>
        </a:hlink>
        <a:folHlink>
          <a:srgbClr val="FFCE7B"/>
        </a:folHlink>
      </a:clrScheme>
      <a:clrMap bg1="lt1" tx1="dk1" bg2="lt2" tx2="dk2" accent1="accent1" accent2="accent2" accent3="accent3" accent4="accent4" accent5="accent5" accent6="accent6" hlink="hlink" folHlink="folHlink"/>
    </a:extraClrScheme>
    <a:extraClrScheme>
      <a:clrScheme name="2_Content Slides 5">
        <a:dk1>
          <a:srgbClr val="000000"/>
        </a:dk1>
        <a:lt1>
          <a:srgbClr val="FFFFFF"/>
        </a:lt1>
        <a:dk2>
          <a:srgbClr val="000000"/>
        </a:dk2>
        <a:lt2>
          <a:srgbClr val="808080"/>
        </a:lt2>
        <a:accent1>
          <a:srgbClr val="0066CC"/>
        </a:accent1>
        <a:accent2>
          <a:srgbClr val="66CC99"/>
        </a:accent2>
        <a:accent3>
          <a:srgbClr val="FFFFFF"/>
        </a:accent3>
        <a:accent4>
          <a:srgbClr val="000000"/>
        </a:accent4>
        <a:accent5>
          <a:srgbClr val="AAB8E2"/>
        </a:accent5>
        <a:accent6>
          <a:srgbClr val="5CB98A"/>
        </a:accent6>
        <a:hlink>
          <a:srgbClr val="99CCFF"/>
        </a:hlink>
        <a:folHlink>
          <a:srgbClr val="FFCE7B"/>
        </a:folHlink>
      </a:clrScheme>
      <a:clrMap bg1="lt1" tx1="dk1" bg2="lt2" tx2="dk2" accent1="accent1" accent2="accent2" accent3="accent3" accent4="accent4" accent5="accent5" accent6="accent6" hlink="hlink" folHlink="folHlink"/>
    </a:extraClrScheme>
    <a:extraClrScheme>
      <a:clrScheme name="2_Content Slides 6">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2_Content Slides 7">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FFC885"/>
        </a:hlink>
        <a:folHlink>
          <a:srgbClr val="800080"/>
        </a:folHlink>
      </a:clrScheme>
      <a:clrMap bg1="lt1" tx1="dk1" bg2="lt2" tx2="dk2" accent1="accent1" accent2="accent2" accent3="accent3" accent4="accent4" accent5="accent5" accent6="accent6" hlink="hlink" folHlink="folHlink"/>
    </a:extraClrScheme>
    <a:extraClrScheme>
      <a:clrScheme name="2_Content Slides 8">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4C9E2"/>
        </a:hlink>
        <a:folHlink>
          <a:srgbClr val="FFCE7F"/>
        </a:folHlink>
      </a:clrScheme>
      <a:clrMap bg1="lt1" tx1="dk1" bg2="lt2" tx2="dk2" accent1="accent1" accent2="accent2" accent3="accent3" accent4="accent4" accent5="accent5" accent6="accent6" hlink="hlink" folHlink="folHlink"/>
    </a:extraClrScheme>
    <a:extraClrScheme>
      <a:clrScheme name="2_Content Slides 9">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4C9E2"/>
        </a:hlink>
        <a:folHlink>
          <a:srgbClr val="FFC361"/>
        </a:folHlink>
      </a:clrScheme>
      <a:clrMap bg1="lt1" tx1="dk1" bg2="lt2" tx2="dk2" accent1="accent1" accent2="accent2" accent3="accent3" accent4="accent4" accent5="accent5" accent6="accent6" hlink="hlink" folHlink="folHlink"/>
    </a:extraClrScheme>
    <a:extraClrScheme>
      <a:clrScheme name="2_Content Slides 10">
        <a:dk1>
          <a:srgbClr val="000000"/>
        </a:dk1>
        <a:lt1>
          <a:srgbClr val="FFFFFF"/>
        </a:lt1>
        <a:dk2>
          <a:srgbClr val="000000"/>
        </a:dk2>
        <a:lt2>
          <a:srgbClr val="808080"/>
        </a:lt2>
        <a:accent1>
          <a:srgbClr val="005596"/>
        </a:accent1>
        <a:accent2>
          <a:srgbClr val="78A22F"/>
        </a:accent2>
        <a:accent3>
          <a:srgbClr val="FFFFFF"/>
        </a:accent3>
        <a:accent4>
          <a:srgbClr val="000000"/>
        </a:accent4>
        <a:accent5>
          <a:srgbClr val="AAB4C9"/>
        </a:accent5>
        <a:accent6>
          <a:srgbClr val="6C922A"/>
        </a:accent6>
        <a:hlink>
          <a:srgbClr val="B4C9E2"/>
        </a:hlink>
        <a:folHlink>
          <a:srgbClr val="FFC361"/>
        </a:folHlink>
      </a:clrScheme>
      <a:clrMap bg1="lt1" tx1="dk1" bg2="lt2" tx2="dk2" accent1="accent1" accent2="accent2" accent3="accent3" accent4="accent4" accent5="accent5" accent6="accent6" hlink="hlink" folHlink="folHlink"/>
    </a:extraClrScheme>
    <a:extraClrScheme>
      <a:clrScheme name="2_Content Slides 11">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DCFE5"/>
        </a:hlink>
        <a:folHlink>
          <a:srgbClr val="FFC361"/>
        </a:folHlink>
      </a:clrScheme>
      <a:clrMap bg1="lt1" tx1="dk1" bg2="lt2" tx2="dk2" accent1="accent1" accent2="accent2" accent3="accent3" accent4="accent4" accent5="accent5" accent6="accent6" hlink="hlink" folHlink="folHlink"/>
    </a:extraClrScheme>
    <a:extraClrScheme>
      <a:clrScheme name="2_Content Slides 12">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BDCFE5"/>
        </a:hlink>
        <a:folHlink>
          <a:srgbClr val="FFC361"/>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heme1">
  <a:themeElements>
    <a:clrScheme name="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85000"/>
          </a:lnSpc>
          <a:spcBef>
            <a:spcPct val="0"/>
          </a:spcBef>
          <a:spcAft>
            <a:spcPct val="0"/>
          </a:spcAft>
          <a:buClrTx/>
          <a:buSzTx/>
          <a:buFontTx/>
          <a:buNone/>
          <a:tabLst/>
          <a:defRPr kumimoji="0" lang="en-US" sz="4400" b="1" i="0" u="none" strike="noStrike" cap="none" normalizeH="0" baseline="0" smtClean="0">
            <a:ln>
              <a:noFill/>
            </a:ln>
            <a:solidFill>
              <a:schemeClr val="accent2"/>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85000"/>
          </a:lnSpc>
          <a:spcBef>
            <a:spcPct val="0"/>
          </a:spcBef>
          <a:spcAft>
            <a:spcPct val="0"/>
          </a:spcAft>
          <a:buClrTx/>
          <a:buSzTx/>
          <a:buFontTx/>
          <a:buNone/>
          <a:tabLst/>
          <a:defRPr kumimoji="0" lang="en-US" sz="4400" b="1" i="0" u="none" strike="noStrike" cap="none" normalizeH="0" baseline="0" smtClean="0">
            <a:ln>
              <a:noFill/>
            </a:ln>
            <a:solidFill>
              <a:schemeClr val="accent2"/>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5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6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Theme1">
  <a:themeElements>
    <a:clrScheme name="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85000"/>
          </a:lnSpc>
          <a:spcBef>
            <a:spcPct val="0"/>
          </a:spcBef>
          <a:spcAft>
            <a:spcPct val="0"/>
          </a:spcAft>
          <a:buClrTx/>
          <a:buSzTx/>
          <a:buFontTx/>
          <a:buNone/>
          <a:tabLst/>
          <a:defRPr kumimoji="0" lang="en-US" sz="4400" b="1" i="0" u="none" strike="noStrike" cap="none" normalizeH="0" baseline="0" smtClean="0">
            <a:ln>
              <a:noFill/>
            </a:ln>
            <a:solidFill>
              <a:schemeClr val="accent2"/>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85000"/>
          </a:lnSpc>
          <a:spcBef>
            <a:spcPct val="0"/>
          </a:spcBef>
          <a:spcAft>
            <a:spcPct val="0"/>
          </a:spcAft>
          <a:buClrTx/>
          <a:buSzTx/>
          <a:buFontTx/>
          <a:buNone/>
          <a:tabLst/>
          <a:defRPr kumimoji="0" lang="en-US" sz="4400" b="1" i="0" u="none" strike="noStrike" cap="none" normalizeH="0" baseline="0" smtClean="0">
            <a:ln>
              <a:noFill/>
            </a:ln>
            <a:solidFill>
              <a:schemeClr val="accent2"/>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7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8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9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0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614481DFFDF8145B6FC41775ECBBEC8" ma:contentTypeVersion="4" ma:contentTypeDescription="Create a new document." ma:contentTypeScope="" ma:versionID="1e3ac50e7730d5856910fe9d12f87931">
  <xsd:schema xmlns:xsd="http://www.w3.org/2001/XMLSchema" xmlns:xs="http://www.w3.org/2001/XMLSchema" xmlns:p="http://schemas.microsoft.com/office/2006/metadata/properties" xmlns:ns2="cb6ae6a6-881e-424f-a273-538d66b465eb" targetNamespace="http://schemas.microsoft.com/office/2006/metadata/properties" ma:root="true" ma:fieldsID="aa306094247d47eb2aca0b59d77b7adf" ns2:_="">
    <xsd:import namespace="cb6ae6a6-881e-424f-a273-538d66b465e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6ae6a6-881e-424f-a273-538d66b465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4308339-B0DA-45D3-AD35-0339B2831D37}">
  <ds:schemaRefs>
    <ds:schemaRef ds:uri="http://purl.org/dc/terms/"/>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purl.org/dc/elements/1.1/"/>
    <ds:schemaRef ds:uri="http://purl.org/dc/dcmitype/"/>
    <ds:schemaRef ds:uri="http://schemas.microsoft.com/office/infopath/2007/PartnerControls"/>
  </ds:schemaRefs>
</ds:datastoreItem>
</file>

<file path=customXml/itemProps2.xml><?xml version="1.0" encoding="utf-8"?>
<ds:datastoreItem xmlns:ds="http://schemas.openxmlformats.org/officeDocument/2006/customXml" ds:itemID="{C4A1F2D4-4E4E-45E8-B609-84895B7798B1}">
  <ds:schemaRefs>
    <ds:schemaRef ds:uri="http://schemas.microsoft.com/sharepoint/v3/contenttype/forms"/>
  </ds:schemaRefs>
</ds:datastoreItem>
</file>

<file path=customXml/itemProps3.xml><?xml version="1.0" encoding="utf-8"?>
<ds:datastoreItem xmlns:ds="http://schemas.openxmlformats.org/officeDocument/2006/customXml" ds:itemID="{CF52C388-6130-45BD-A2E6-AF15CD424615}"/>
</file>

<file path=docProps/app.xml><?xml version="1.0" encoding="utf-8"?>
<Properties xmlns="http://schemas.openxmlformats.org/officeDocument/2006/extended-properties" xmlns:vt="http://schemas.openxmlformats.org/officeDocument/2006/docPropsVTypes">
  <Template>DHCFP Default Template_v6-25-08</Template>
  <TotalTime>91159</TotalTime>
  <Words>901</Words>
  <Application>Microsoft Office PowerPoint</Application>
  <PresentationFormat>Custom</PresentationFormat>
  <Paragraphs>87</Paragraphs>
  <Slides>13</Slides>
  <Notes>12</Notes>
  <HiddenSlides>0</HiddenSlides>
  <MMClips>0</MMClips>
  <ScaleCrop>false</ScaleCrop>
  <HeadingPairs>
    <vt:vector size="6" baseType="variant">
      <vt:variant>
        <vt:lpstr>Fonts Used</vt:lpstr>
      </vt:variant>
      <vt:variant>
        <vt:i4>4</vt:i4>
      </vt:variant>
      <vt:variant>
        <vt:lpstr>Theme</vt:lpstr>
      </vt:variant>
      <vt:variant>
        <vt:i4>15</vt:i4>
      </vt:variant>
      <vt:variant>
        <vt:lpstr>Slide Titles</vt:lpstr>
      </vt:variant>
      <vt:variant>
        <vt:i4>13</vt:i4>
      </vt:variant>
    </vt:vector>
  </HeadingPairs>
  <TitlesOfParts>
    <vt:vector size="32" baseType="lpstr">
      <vt:lpstr>Arial</vt:lpstr>
      <vt:lpstr>Calibri</vt:lpstr>
      <vt:lpstr>Times New Roman</vt:lpstr>
      <vt:lpstr>Verdana</vt:lpstr>
      <vt:lpstr>1_Custom Design</vt:lpstr>
      <vt:lpstr>Custom Design</vt:lpstr>
      <vt:lpstr>DHCFP Default Template_v6-25-08</vt:lpstr>
      <vt:lpstr>1_Content Slides</vt:lpstr>
      <vt:lpstr>2_Content Slides</vt:lpstr>
      <vt:lpstr>Theme1</vt:lpstr>
      <vt:lpstr>3_Default Design</vt:lpstr>
      <vt:lpstr>4_Default Design</vt:lpstr>
      <vt:lpstr>5_Default Design</vt:lpstr>
      <vt:lpstr>6_Default Design</vt:lpstr>
      <vt:lpstr>1_Theme1</vt:lpstr>
      <vt:lpstr>7_Default Design</vt:lpstr>
      <vt:lpstr>8_Default Design</vt:lpstr>
      <vt:lpstr>9_Default Design</vt:lpstr>
      <vt:lpstr>10_Default Design</vt:lpstr>
      <vt:lpstr>Health Safety Net (HSN) Updates</vt:lpstr>
      <vt:lpstr>Important </vt:lpstr>
      <vt:lpstr>Agenda  </vt:lpstr>
      <vt:lpstr>Hospital Rate Setting </vt:lpstr>
      <vt:lpstr>HSN Regulation Updates </vt:lpstr>
      <vt:lpstr>340B Pharmacy Changes (slide 1 of 2) </vt:lpstr>
      <vt:lpstr>340B Pharmacy Changes (slide 2 of 2) </vt:lpstr>
      <vt:lpstr>CHC Reprocessing </vt:lpstr>
      <vt:lpstr>Shingles Vaccine Update </vt:lpstr>
      <vt:lpstr>Interim Payment Reconciliation </vt:lpstr>
      <vt:lpstr>Interim Payment Reconciliation: Acute Hospitals </vt:lpstr>
      <vt:lpstr>Interim Payment Reconciliation: CHCs </vt:lpstr>
      <vt:lpstr>Questions?</vt:lpstr>
    </vt:vector>
  </TitlesOfParts>
  <Company>Commonwealth of Massachusetts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Health Program Academic Year 2008-2009 Annual Report</dc:title>
  <dc:subject>SHP annual report</dc:subject>
  <dc:creator>Division of Health Care Finance and Policy</dc:creator>
  <cp:lastModifiedBy>DeCouto, Lynn</cp:lastModifiedBy>
  <cp:revision>3408</cp:revision>
  <cp:lastPrinted>2019-09-19T13:51:37Z</cp:lastPrinted>
  <dcterms:created xsi:type="dcterms:W3CDTF">2008-07-10T15:16:14Z</dcterms:created>
  <dcterms:modified xsi:type="dcterms:W3CDTF">2020-12-31T17:11:46Z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0x0101003614481DFFDF8145B6FC41775ECBBEC8</vt:lpwstr>
  </property>
</Properties>
</file>